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4"/>
  </p:sldMasterIdLst>
  <p:notesMasterIdLst>
    <p:notesMasterId r:id="rId25"/>
  </p:notesMasterIdLst>
  <p:sldIdLst>
    <p:sldId id="258" r:id="rId5"/>
    <p:sldId id="256" r:id="rId6"/>
    <p:sldId id="304" r:id="rId7"/>
    <p:sldId id="303" r:id="rId8"/>
    <p:sldId id="305" r:id="rId9"/>
    <p:sldId id="308" r:id="rId10"/>
    <p:sldId id="307" r:id="rId11"/>
    <p:sldId id="318" r:id="rId12"/>
    <p:sldId id="319" r:id="rId13"/>
    <p:sldId id="274" r:id="rId14"/>
    <p:sldId id="320" r:id="rId15"/>
    <p:sldId id="329" r:id="rId16"/>
    <p:sldId id="312" r:id="rId17"/>
    <p:sldId id="325" r:id="rId18"/>
    <p:sldId id="324" r:id="rId19"/>
    <p:sldId id="311" r:id="rId20"/>
    <p:sldId id="322" r:id="rId21"/>
    <p:sldId id="326" r:id="rId22"/>
    <p:sldId id="328" r:id="rId23"/>
    <p:sldId id="327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8DC075-C639-4F13-84BE-7D5A027B3991}">
  <a:tblStyle styleId="{C58DC075-C639-4F13-84BE-7D5A027B3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20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7098bb5640_0_1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7098bb5640_0_1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8764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65abef0139_0_1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65abef0139_0_1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163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970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6364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9694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99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7098bb5640_0_9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7098bb5640_0_9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35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8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1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lang="en" sz="900" b="1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755692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Solo título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62729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4807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7" r:id="rId3"/>
    <p:sldLayoutId id="2147483660" r:id="rId4"/>
    <p:sldLayoutId id="2147483662" r:id="rId5"/>
    <p:sldLayoutId id="2147483666" r:id="rId6"/>
    <p:sldLayoutId id="2147483667" r:id="rId7"/>
    <p:sldLayoutId id="2147483670" r:id="rId8"/>
    <p:sldLayoutId id="2147483671" r:id="rId9"/>
    <p:sldLayoutId id="214748368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15;p26">
            <a:extLst>
              <a:ext uri="{FF2B5EF4-FFF2-40B4-BE49-F238E27FC236}">
                <a16:creationId xmlns:a16="http://schemas.microsoft.com/office/drawing/2014/main" id="{0FA9D87A-D829-4F89-8E6C-675B2B9A5BC4}"/>
              </a:ext>
            </a:extLst>
          </p:cNvPr>
          <p:cNvSpPr txBox="1">
            <a:spLocks/>
          </p:cNvSpPr>
          <p:nvPr/>
        </p:nvSpPr>
        <p:spPr>
          <a:xfrm>
            <a:off x="2768311" y="556251"/>
            <a:ext cx="4416269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2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ajdhani"/>
              <a:buNone/>
              <a:defRPr sz="14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000">
                <a:latin typeface="Avenir Next LT Pro" panose="020B0504020202020204" pitchFamily="34" charset="0"/>
              </a:rPr>
              <a:t>CURRENT SCENARIO</a:t>
            </a:r>
          </a:p>
        </p:txBody>
      </p:sp>
      <p:sp>
        <p:nvSpPr>
          <p:cNvPr id="39" name="Google Shape;115;p26">
            <a:extLst>
              <a:ext uri="{FF2B5EF4-FFF2-40B4-BE49-F238E27FC236}">
                <a16:creationId xmlns:a16="http://schemas.microsoft.com/office/drawing/2014/main" id="{63673363-7D73-4945-8BAE-B86C801E3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9158" y="1446382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Manual Process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" name="Google Shape;116;p26">
            <a:extLst>
              <a:ext uri="{FF2B5EF4-FFF2-40B4-BE49-F238E27FC236}">
                <a16:creationId xmlns:a16="http://schemas.microsoft.com/office/drawing/2014/main" id="{18F74EB7-73BA-4C24-B8DD-3DCCB2E6E6E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59157" y="1882316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"/>
              <a:t>In general </a:t>
            </a:r>
            <a:r>
              <a:rPr lang="en-US"/>
              <a:t>election, booths have manual checking of identity.</a:t>
            </a:r>
            <a:endParaRPr/>
          </a:p>
        </p:txBody>
      </p:sp>
      <p:sp>
        <p:nvSpPr>
          <p:cNvPr id="41" name="Google Shape;117;p26">
            <a:extLst>
              <a:ext uri="{FF2B5EF4-FFF2-40B4-BE49-F238E27FC236}">
                <a16:creationId xmlns:a16="http://schemas.microsoft.com/office/drawing/2014/main" id="{B1D6CCB6-6FC4-4F94-B739-2A21627165A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379993" y="1449900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Vote Rigging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2" name="Google Shape;118;p26">
            <a:extLst>
              <a:ext uri="{FF2B5EF4-FFF2-40B4-BE49-F238E27FC236}">
                <a16:creationId xmlns:a16="http://schemas.microsoft.com/office/drawing/2014/main" id="{8FC4EE2A-5692-459D-A0FE-256B656F1F8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379993" y="1880359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</a:pPr>
            <a:r>
              <a:rPr lang="en-US"/>
              <a:t>In general, there is n</a:t>
            </a:r>
            <a:r>
              <a:rPr lang="en"/>
              <a:t>o perfect system for identity </a:t>
            </a:r>
            <a:r>
              <a:rPr lang="en-US"/>
              <a:t>checking. Vote rigging is possible</a:t>
            </a:r>
            <a:endParaRPr/>
          </a:p>
        </p:txBody>
      </p:sp>
      <p:sp>
        <p:nvSpPr>
          <p:cNvPr id="43" name="Google Shape;119;p26">
            <a:extLst>
              <a:ext uri="{FF2B5EF4-FFF2-40B4-BE49-F238E27FC236}">
                <a16:creationId xmlns:a16="http://schemas.microsoft.com/office/drawing/2014/main" id="{940110D3-4719-4625-8F16-A0280BDA266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263766" y="3213145"/>
            <a:ext cx="31188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No Tracking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4" name="Google Shape;120;p26">
            <a:extLst>
              <a:ext uri="{FF2B5EF4-FFF2-40B4-BE49-F238E27FC236}">
                <a16:creationId xmlns:a16="http://schemas.microsoft.com/office/drawing/2014/main" id="{5A2B8757-6213-4449-9C97-8DA10FFB1DF2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1263765" y="3649078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"/>
              <a:t>In EVMs, there is no possibility of tracking a person to whom he voted.</a:t>
            </a:r>
            <a:endParaRPr/>
          </a:p>
        </p:txBody>
      </p:sp>
      <p:sp>
        <p:nvSpPr>
          <p:cNvPr id="45" name="Google Shape;121;p26">
            <a:extLst>
              <a:ext uri="{FF2B5EF4-FFF2-40B4-BE49-F238E27FC236}">
                <a16:creationId xmlns:a16="http://schemas.microsoft.com/office/drawing/2014/main" id="{ED994568-4DBA-411E-90C1-4DEEE185DE33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5385604" y="3128748"/>
            <a:ext cx="3639766" cy="76375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</a:pPr>
            <a:r>
              <a:rPr lang="en">
                <a:solidFill>
                  <a:schemeClr val="bg2">
                    <a:lumMod val="60000"/>
                    <a:lumOff val="40000"/>
                  </a:schemeClr>
                </a:solidFill>
              </a:rPr>
              <a:t>Consumes More Time</a:t>
            </a:r>
            <a:endParaRPr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6" name="Google Shape;122;p26">
            <a:extLst>
              <a:ext uri="{FF2B5EF4-FFF2-40B4-BE49-F238E27FC236}">
                <a16:creationId xmlns:a16="http://schemas.microsoft.com/office/drawing/2014/main" id="{7C3C72A9-CED9-4865-B4B8-3A1A83BA04B7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399210" y="3649078"/>
            <a:ext cx="3118800" cy="85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2133"/>
              </a:spcAft>
            </a:pPr>
            <a:r>
              <a:rPr lang="en"/>
              <a:t>There is a typical process involve</a:t>
            </a:r>
            <a:r>
              <a:rPr lang="en-US"/>
              <a:t>d to know about the winning candidate.</a:t>
            </a:r>
            <a:endParaRPr/>
          </a:p>
        </p:txBody>
      </p:sp>
      <p:sp>
        <p:nvSpPr>
          <p:cNvPr id="47" name="Google Shape;123;p26">
            <a:extLst>
              <a:ext uri="{FF2B5EF4-FFF2-40B4-BE49-F238E27FC236}">
                <a16:creationId xmlns:a16="http://schemas.microsoft.com/office/drawing/2014/main" id="{2EB3EAB5-2259-4D06-9665-9A56F0B64877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85131" y="3595612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8" name="Google Shape;124;p26">
            <a:extLst>
              <a:ext uri="{FF2B5EF4-FFF2-40B4-BE49-F238E27FC236}">
                <a16:creationId xmlns:a16="http://schemas.microsoft.com/office/drawing/2014/main" id="{D22E9B5D-69A7-4513-B717-7F18AC900B9A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182657" y="1816682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9" name="Google Shape;125;p26">
            <a:extLst>
              <a:ext uri="{FF2B5EF4-FFF2-40B4-BE49-F238E27FC236}">
                <a16:creationId xmlns:a16="http://schemas.microsoft.com/office/drawing/2014/main" id="{E2A899C0-B3D7-4CD9-87F7-26B16AF0BBBA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4337111" y="3596454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50" name="Google Shape;126;p26">
            <a:extLst>
              <a:ext uri="{FF2B5EF4-FFF2-40B4-BE49-F238E27FC236}">
                <a16:creationId xmlns:a16="http://schemas.microsoft.com/office/drawing/2014/main" id="{66BDC43F-C6E9-4966-8D0B-497017F44280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4317893" y="1801833"/>
            <a:ext cx="800000" cy="56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cxnSp>
        <p:nvCxnSpPr>
          <p:cNvPr id="51" name="Google Shape;127;p26">
            <a:extLst>
              <a:ext uri="{FF2B5EF4-FFF2-40B4-BE49-F238E27FC236}">
                <a16:creationId xmlns:a16="http://schemas.microsoft.com/office/drawing/2014/main" id="{1AD55C9F-C941-467E-A708-0C189879A064}"/>
              </a:ext>
            </a:extLst>
          </p:cNvPr>
          <p:cNvCxnSpPr/>
          <p:nvPr/>
        </p:nvCxnSpPr>
        <p:spPr>
          <a:xfrm>
            <a:off x="1086733" y="3469098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2" name="Google Shape;128;p26">
            <a:extLst>
              <a:ext uri="{FF2B5EF4-FFF2-40B4-BE49-F238E27FC236}">
                <a16:creationId xmlns:a16="http://schemas.microsoft.com/office/drawing/2014/main" id="{456D4518-FC0C-4A01-B8DC-705FE19FBC85}"/>
              </a:ext>
            </a:extLst>
          </p:cNvPr>
          <p:cNvCxnSpPr/>
          <p:nvPr/>
        </p:nvCxnSpPr>
        <p:spPr>
          <a:xfrm>
            <a:off x="5219595" y="1669853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3" name="Google Shape;129;p26">
            <a:extLst>
              <a:ext uri="{FF2B5EF4-FFF2-40B4-BE49-F238E27FC236}">
                <a16:creationId xmlns:a16="http://schemas.microsoft.com/office/drawing/2014/main" id="{C3F0E224-D121-4A48-8C33-96BD3892F950}"/>
              </a:ext>
            </a:extLst>
          </p:cNvPr>
          <p:cNvCxnSpPr/>
          <p:nvPr/>
        </p:nvCxnSpPr>
        <p:spPr>
          <a:xfrm>
            <a:off x="5238811" y="3444164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4" name="Google Shape;130;p26">
            <a:extLst>
              <a:ext uri="{FF2B5EF4-FFF2-40B4-BE49-F238E27FC236}">
                <a16:creationId xmlns:a16="http://schemas.microsoft.com/office/drawing/2014/main" id="{D16FC70B-A685-47B0-B1F4-47DC3A7FEC28}"/>
              </a:ext>
            </a:extLst>
          </p:cNvPr>
          <p:cNvCxnSpPr/>
          <p:nvPr/>
        </p:nvCxnSpPr>
        <p:spPr>
          <a:xfrm>
            <a:off x="1084258" y="1669853"/>
            <a:ext cx="0" cy="840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42"/>
          <p:cNvSpPr txBox="1"/>
          <p:nvPr/>
        </p:nvSpPr>
        <p:spPr>
          <a:xfrm>
            <a:off x="2096480" y="2019263"/>
            <a:ext cx="2622705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Based on deep learning</a:t>
            </a:r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Can be trained using single image</a:t>
            </a:r>
          </a:p>
        </p:txBody>
      </p:sp>
      <p:sp>
        <p:nvSpPr>
          <p:cNvPr id="1604" name="Google Shape;1604;p42"/>
          <p:cNvSpPr txBox="1"/>
          <p:nvPr/>
        </p:nvSpPr>
        <p:spPr>
          <a:xfrm>
            <a:off x="2088349" y="3320800"/>
            <a:ext cx="3065541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Extracted features from faces</a:t>
            </a:r>
          </a:p>
          <a:p>
            <a:pPr marL="0" lvl="0" indent="0" algn="l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Recognized faces using </a:t>
            </a:r>
            <a:r>
              <a:rPr lang="en-US" err="1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face_recognition</a:t>
            </a:r>
            <a:r>
              <a:rPr lang="en-US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lib.</a:t>
            </a:r>
            <a:endParaRPr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grpSp>
        <p:nvGrpSpPr>
          <p:cNvPr id="1605" name="Google Shape;1605;p42"/>
          <p:cNvGrpSpPr/>
          <p:nvPr/>
        </p:nvGrpSpPr>
        <p:grpSpPr>
          <a:xfrm>
            <a:off x="1047565" y="1676257"/>
            <a:ext cx="635477" cy="633411"/>
            <a:chOff x="6039282" y="1042577"/>
            <a:chExt cx="734315" cy="731929"/>
          </a:xfrm>
        </p:grpSpPr>
        <p:sp>
          <p:nvSpPr>
            <p:cNvPr id="1606" name="Google Shape;1606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7" name="Google Shape;1627;p42"/>
          <p:cNvGrpSpPr/>
          <p:nvPr/>
        </p:nvGrpSpPr>
        <p:grpSpPr>
          <a:xfrm>
            <a:off x="685928" y="1318008"/>
            <a:ext cx="1359588" cy="1359588"/>
            <a:chOff x="885403" y="1571142"/>
            <a:chExt cx="2598600" cy="2598600"/>
          </a:xfrm>
        </p:grpSpPr>
        <p:sp>
          <p:nvSpPr>
            <p:cNvPr id="1628" name="Google Shape;1628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7" name="Google Shape;1657;p42"/>
          <p:cNvGrpSpPr/>
          <p:nvPr/>
        </p:nvGrpSpPr>
        <p:grpSpPr>
          <a:xfrm>
            <a:off x="1047565" y="3210636"/>
            <a:ext cx="635477" cy="633411"/>
            <a:chOff x="6039282" y="1042577"/>
            <a:chExt cx="734315" cy="731929"/>
          </a:xfrm>
        </p:grpSpPr>
        <p:sp>
          <p:nvSpPr>
            <p:cNvPr id="1658" name="Google Shape;1658;p42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42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42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42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42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42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42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42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42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42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42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42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42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42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2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2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C4125"/>
            </a:solidFill>
            <a:ln w="9525" cap="flat" cmpd="sng">
              <a:solidFill>
                <a:srgbClr val="CC412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42"/>
          <p:cNvGrpSpPr/>
          <p:nvPr/>
        </p:nvGrpSpPr>
        <p:grpSpPr>
          <a:xfrm rot="3938964">
            <a:off x="686008" y="2852262"/>
            <a:ext cx="1359428" cy="1359428"/>
            <a:chOff x="885403" y="1571142"/>
            <a:chExt cx="2598600" cy="2598600"/>
          </a:xfrm>
        </p:grpSpPr>
        <p:sp>
          <p:nvSpPr>
            <p:cNvPr id="1680" name="Google Shape;1680;p42"/>
            <p:cNvSpPr/>
            <p:nvPr/>
          </p:nvSpPr>
          <p:spPr>
            <a:xfrm>
              <a:off x="1303550" y="1980350"/>
              <a:ext cx="1762475" cy="1762450"/>
            </a:xfrm>
            <a:custGeom>
              <a:avLst/>
              <a:gdLst/>
              <a:ahLst/>
              <a:cxnLst/>
              <a:rect l="l" t="t" r="r" b="b"/>
              <a:pathLst>
                <a:path w="70499" h="70498" extrusionOk="0">
                  <a:moveTo>
                    <a:pt x="35133" y="1"/>
                  </a:moveTo>
                  <a:lnTo>
                    <a:pt x="35133" y="683"/>
                  </a:lnTo>
                  <a:lnTo>
                    <a:pt x="35257" y="683"/>
                  </a:lnTo>
                  <a:cubicBezTo>
                    <a:pt x="36048" y="683"/>
                    <a:pt x="36853" y="710"/>
                    <a:pt x="37645" y="751"/>
                  </a:cubicBezTo>
                  <a:lnTo>
                    <a:pt x="37686" y="82"/>
                  </a:lnTo>
                  <a:cubicBezTo>
                    <a:pt x="36880" y="28"/>
                    <a:pt x="36061" y="1"/>
                    <a:pt x="35257" y="1"/>
                  </a:cubicBezTo>
                  <a:close/>
                  <a:moveTo>
                    <a:pt x="34560" y="1"/>
                  </a:moveTo>
                  <a:cubicBezTo>
                    <a:pt x="33714" y="28"/>
                    <a:pt x="32840" y="68"/>
                    <a:pt x="32008" y="150"/>
                  </a:cubicBezTo>
                  <a:lnTo>
                    <a:pt x="32063" y="820"/>
                  </a:lnTo>
                  <a:cubicBezTo>
                    <a:pt x="32895" y="751"/>
                    <a:pt x="33741" y="696"/>
                    <a:pt x="34574" y="683"/>
                  </a:cubicBezTo>
                  <a:lnTo>
                    <a:pt x="34560" y="1"/>
                  </a:lnTo>
                  <a:close/>
                  <a:moveTo>
                    <a:pt x="38259" y="123"/>
                  </a:moveTo>
                  <a:lnTo>
                    <a:pt x="38205" y="805"/>
                  </a:lnTo>
                  <a:cubicBezTo>
                    <a:pt x="39037" y="874"/>
                    <a:pt x="39870" y="969"/>
                    <a:pt x="40689" y="1106"/>
                  </a:cubicBezTo>
                  <a:lnTo>
                    <a:pt x="40798" y="437"/>
                  </a:lnTo>
                  <a:cubicBezTo>
                    <a:pt x="39965" y="301"/>
                    <a:pt x="39106" y="192"/>
                    <a:pt x="38259" y="123"/>
                  </a:cubicBezTo>
                  <a:close/>
                  <a:moveTo>
                    <a:pt x="31435" y="205"/>
                  </a:moveTo>
                  <a:cubicBezTo>
                    <a:pt x="30588" y="301"/>
                    <a:pt x="29742" y="423"/>
                    <a:pt x="28896" y="574"/>
                  </a:cubicBezTo>
                  <a:lnTo>
                    <a:pt x="29018" y="1242"/>
                  </a:lnTo>
                  <a:cubicBezTo>
                    <a:pt x="29837" y="1093"/>
                    <a:pt x="30683" y="969"/>
                    <a:pt x="31502" y="874"/>
                  </a:cubicBezTo>
                  <a:lnTo>
                    <a:pt x="31435" y="205"/>
                  </a:lnTo>
                  <a:close/>
                  <a:moveTo>
                    <a:pt x="41357" y="532"/>
                  </a:moveTo>
                  <a:lnTo>
                    <a:pt x="41248" y="1188"/>
                  </a:lnTo>
                  <a:cubicBezTo>
                    <a:pt x="42067" y="1338"/>
                    <a:pt x="42900" y="1515"/>
                    <a:pt x="43705" y="1720"/>
                  </a:cubicBezTo>
                  <a:lnTo>
                    <a:pt x="43869" y="1065"/>
                  </a:lnTo>
                  <a:cubicBezTo>
                    <a:pt x="43037" y="847"/>
                    <a:pt x="42203" y="669"/>
                    <a:pt x="41357" y="532"/>
                  </a:cubicBezTo>
                  <a:close/>
                  <a:moveTo>
                    <a:pt x="28336" y="683"/>
                  </a:moveTo>
                  <a:cubicBezTo>
                    <a:pt x="27504" y="847"/>
                    <a:pt x="26671" y="1038"/>
                    <a:pt x="25852" y="1269"/>
                  </a:cubicBezTo>
                  <a:lnTo>
                    <a:pt x="26030" y="1925"/>
                  </a:lnTo>
                  <a:cubicBezTo>
                    <a:pt x="26834" y="1693"/>
                    <a:pt x="27653" y="1502"/>
                    <a:pt x="28472" y="1338"/>
                  </a:cubicBezTo>
                  <a:lnTo>
                    <a:pt x="28336" y="683"/>
                  </a:lnTo>
                  <a:close/>
                  <a:moveTo>
                    <a:pt x="44415" y="1202"/>
                  </a:moveTo>
                  <a:lnTo>
                    <a:pt x="44238" y="1857"/>
                  </a:lnTo>
                  <a:cubicBezTo>
                    <a:pt x="45042" y="2075"/>
                    <a:pt x="45848" y="2321"/>
                    <a:pt x="46640" y="2594"/>
                  </a:cubicBezTo>
                  <a:lnTo>
                    <a:pt x="46871" y="1952"/>
                  </a:lnTo>
                  <a:cubicBezTo>
                    <a:pt x="46067" y="1679"/>
                    <a:pt x="45234" y="1420"/>
                    <a:pt x="44415" y="1202"/>
                  </a:cubicBezTo>
                  <a:close/>
                  <a:moveTo>
                    <a:pt x="25306" y="1420"/>
                  </a:moveTo>
                  <a:cubicBezTo>
                    <a:pt x="24487" y="1666"/>
                    <a:pt x="23668" y="1939"/>
                    <a:pt x="22863" y="2239"/>
                  </a:cubicBezTo>
                  <a:lnTo>
                    <a:pt x="23109" y="2867"/>
                  </a:lnTo>
                  <a:cubicBezTo>
                    <a:pt x="23886" y="2580"/>
                    <a:pt x="24692" y="2307"/>
                    <a:pt x="25484" y="2075"/>
                  </a:cubicBezTo>
                  <a:lnTo>
                    <a:pt x="25306" y="1420"/>
                  </a:lnTo>
                  <a:close/>
                  <a:moveTo>
                    <a:pt x="47404" y="2157"/>
                  </a:moveTo>
                  <a:lnTo>
                    <a:pt x="47172" y="2785"/>
                  </a:lnTo>
                  <a:cubicBezTo>
                    <a:pt x="47950" y="3071"/>
                    <a:pt x="48742" y="3399"/>
                    <a:pt x="49492" y="3740"/>
                  </a:cubicBezTo>
                  <a:lnTo>
                    <a:pt x="49779" y="3126"/>
                  </a:lnTo>
                  <a:cubicBezTo>
                    <a:pt x="49001" y="2771"/>
                    <a:pt x="48209" y="2443"/>
                    <a:pt x="47404" y="2157"/>
                  </a:cubicBezTo>
                  <a:close/>
                  <a:moveTo>
                    <a:pt x="22344" y="2443"/>
                  </a:moveTo>
                  <a:cubicBezTo>
                    <a:pt x="21553" y="2758"/>
                    <a:pt x="20761" y="3098"/>
                    <a:pt x="19997" y="3467"/>
                  </a:cubicBezTo>
                  <a:lnTo>
                    <a:pt x="20283" y="4068"/>
                  </a:lnTo>
                  <a:cubicBezTo>
                    <a:pt x="21034" y="3713"/>
                    <a:pt x="21812" y="3371"/>
                    <a:pt x="22590" y="3071"/>
                  </a:cubicBezTo>
                  <a:lnTo>
                    <a:pt x="22344" y="2443"/>
                  </a:lnTo>
                  <a:close/>
                  <a:moveTo>
                    <a:pt x="50298" y="3358"/>
                  </a:moveTo>
                  <a:lnTo>
                    <a:pt x="50011" y="3972"/>
                  </a:lnTo>
                  <a:cubicBezTo>
                    <a:pt x="50762" y="4327"/>
                    <a:pt x="51512" y="4723"/>
                    <a:pt x="52236" y="5133"/>
                  </a:cubicBezTo>
                  <a:lnTo>
                    <a:pt x="52577" y="4545"/>
                  </a:lnTo>
                  <a:cubicBezTo>
                    <a:pt x="51827" y="4123"/>
                    <a:pt x="51062" y="3726"/>
                    <a:pt x="50298" y="3358"/>
                  </a:cubicBezTo>
                  <a:close/>
                  <a:moveTo>
                    <a:pt x="19478" y="3713"/>
                  </a:moveTo>
                  <a:cubicBezTo>
                    <a:pt x="18727" y="4095"/>
                    <a:pt x="17962" y="4505"/>
                    <a:pt x="17240" y="4942"/>
                  </a:cubicBezTo>
                  <a:lnTo>
                    <a:pt x="17580" y="5528"/>
                  </a:lnTo>
                  <a:cubicBezTo>
                    <a:pt x="18304" y="5105"/>
                    <a:pt x="19041" y="4696"/>
                    <a:pt x="19791" y="4314"/>
                  </a:cubicBezTo>
                  <a:lnTo>
                    <a:pt x="19478" y="3713"/>
                  </a:lnTo>
                  <a:close/>
                  <a:moveTo>
                    <a:pt x="53068" y="4832"/>
                  </a:moveTo>
                  <a:lnTo>
                    <a:pt x="52728" y="5406"/>
                  </a:lnTo>
                  <a:cubicBezTo>
                    <a:pt x="53450" y="5828"/>
                    <a:pt x="54160" y="6292"/>
                    <a:pt x="54843" y="6756"/>
                  </a:cubicBezTo>
                  <a:lnTo>
                    <a:pt x="55225" y="6210"/>
                  </a:lnTo>
                  <a:cubicBezTo>
                    <a:pt x="54529" y="5719"/>
                    <a:pt x="53805" y="5255"/>
                    <a:pt x="53068" y="4832"/>
                  </a:cubicBezTo>
                  <a:close/>
                  <a:moveTo>
                    <a:pt x="16748" y="5242"/>
                  </a:moveTo>
                  <a:cubicBezTo>
                    <a:pt x="16230" y="5569"/>
                    <a:pt x="15697" y="5910"/>
                    <a:pt x="15192" y="6265"/>
                  </a:cubicBezTo>
                  <a:lnTo>
                    <a:pt x="15574" y="6811"/>
                  </a:lnTo>
                  <a:cubicBezTo>
                    <a:pt x="16079" y="6470"/>
                    <a:pt x="16598" y="6129"/>
                    <a:pt x="17103" y="5815"/>
                  </a:cubicBezTo>
                  <a:lnTo>
                    <a:pt x="16748" y="5242"/>
                  </a:lnTo>
                  <a:close/>
                  <a:moveTo>
                    <a:pt x="14960" y="6429"/>
                  </a:moveTo>
                  <a:cubicBezTo>
                    <a:pt x="14850" y="6498"/>
                    <a:pt x="14728" y="6579"/>
                    <a:pt x="14619" y="6661"/>
                  </a:cubicBezTo>
                  <a:lnTo>
                    <a:pt x="15014" y="7207"/>
                  </a:lnTo>
                  <a:cubicBezTo>
                    <a:pt x="15123" y="7139"/>
                    <a:pt x="15233" y="7057"/>
                    <a:pt x="15342" y="6975"/>
                  </a:cubicBezTo>
                  <a:lnTo>
                    <a:pt x="14960" y="6429"/>
                  </a:lnTo>
                  <a:close/>
                  <a:moveTo>
                    <a:pt x="55703" y="6525"/>
                  </a:moveTo>
                  <a:lnTo>
                    <a:pt x="55307" y="7084"/>
                  </a:lnTo>
                  <a:cubicBezTo>
                    <a:pt x="55989" y="7562"/>
                    <a:pt x="56658" y="8081"/>
                    <a:pt x="57299" y="8613"/>
                  </a:cubicBezTo>
                  <a:lnTo>
                    <a:pt x="57723" y="8094"/>
                  </a:lnTo>
                  <a:cubicBezTo>
                    <a:pt x="57068" y="7548"/>
                    <a:pt x="56386" y="7029"/>
                    <a:pt x="55703" y="6525"/>
                  </a:cubicBezTo>
                  <a:close/>
                  <a:moveTo>
                    <a:pt x="14168" y="7002"/>
                  </a:moveTo>
                  <a:cubicBezTo>
                    <a:pt x="13485" y="7508"/>
                    <a:pt x="12817" y="8054"/>
                    <a:pt x="12175" y="8613"/>
                  </a:cubicBezTo>
                  <a:lnTo>
                    <a:pt x="12612" y="9118"/>
                  </a:lnTo>
                  <a:cubicBezTo>
                    <a:pt x="13240" y="8572"/>
                    <a:pt x="13895" y="8039"/>
                    <a:pt x="14564" y="7548"/>
                  </a:cubicBezTo>
                  <a:lnTo>
                    <a:pt x="14168" y="7002"/>
                  </a:lnTo>
                  <a:close/>
                  <a:moveTo>
                    <a:pt x="58160" y="8463"/>
                  </a:moveTo>
                  <a:lnTo>
                    <a:pt x="57723" y="8968"/>
                  </a:lnTo>
                  <a:cubicBezTo>
                    <a:pt x="58351" y="9514"/>
                    <a:pt x="58979" y="10087"/>
                    <a:pt x="59565" y="10674"/>
                  </a:cubicBezTo>
                  <a:lnTo>
                    <a:pt x="60043" y="10196"/>
                  </a:lnTo>
                  <a:cubicBezTo>
                    <a:pt x="59443" y="9595"/>
                    <a:pt x="58815" y="9009"/>
                    <a:pt x="58160" y="8463"/>
                  </a:cubicBezTo>
                  <a:close/>
                  <a:moveTo>
                    <a:pt x="11738" y="8982"/>
                  </a:moveTo>
                  <a:cubicBezTo>
                    <a:pt x="11111" y="9555"/>
                    <a:pt x="10483" y="10156"/>
                    <a:pt x="9896" y="10756"/>
                  </a:cubicBezTo>
                  <a:lnTo>
                    <a:pt x="10388" y="11233"/>
                  </a:lnTo>
                  <a:cubicBezTo>
                    <a:pt x="10961" y="10633"/>
                    <a:pt x="11575" y="10046"/>
                    <a:pt x="12189" y="9486"/>
                  </a:cubicBezTo>
                  <a:lnTo>
                    <a:pt x="11738" y="8982"/>
                  </a:lnTo>
                  <a:close/>
                  <a:moveTo>
                    <a:pt x="60453" y="10605"/>
                  </a:moveTo>
                  <a:lnTo>
                    <a:pt x="59962" y="11070"/>
                  </a:lnTo>
                  <a:cubicBezTo>
                    <a:pt x="60548" y="11670"/>
                    <a:pt x="61121" y="12298"/>
                    <a:pt x="61654" y="12926"/>
                  </a:cubicBezTo>
                  <a:lnTo>
                    <a:pt x="62173" y="12489"/>
                  </a:lnTo>
                  <a:cubicBezTo>
                    <a:pt x="61627" y="11848"/>
                    <a:pt x="61039" y="11206"/>
                    <a:pt x="60453" y="10605"/>
                  </a:cubicBezTo>
                  <a:close/>
                  <a:moveTo>
                    <a:pt x="9500" y="11179"/>
                  </a:moveTo>
                  <a:cubicBezTo>
                    <a:pt x="8927" y="11793"/>
                    <a:pt x="8353" y="12449"/>
                    <a:pt x="7822" y="13104"/>
                  </a:cubicBezTo>
                  <a:lnTo>
                    <a:pt x="8353" y="13526"/>
                  </a:lnTo>
                  <a:cubicBezTo>
                    <a:pt x="8872" y="12885"/>
                    <a:pt x="9432" y="12243"/>
                    <a:pt x="10005" y="11630"/>
                  </a:cubicBezTo>
                  <a:lnTo>
                    <a:pt x="9500" y="11179"/>
                  </a:lnTo>
                  <a:close/>
                  <a:moveTo>
                    <a:pt x="62541" y="12926"/>
                  </a:moveTo>
                  <a:lnTo>
                    <a:pt x="62009" y="13363"/>
                  </a:lnTo>
                  <a:cubicBezTo>
                    <a:pt x="62541" y="14005"/>
                    <a:pt x="63046" y="14673"/>
                    <a:pt x="63523" y="15342"/>
                  </a:cubicBezTo>
                  <a:lnTo>
                    <a:pt x="64069" y="14960"/>
                  </a:lnTo>
                  <a:cubicBezTo>
                    <a:pt x="63592" y="14263"/>
                    <a:pt x="63074" y="13581"/>
                    <a:pt x="62541" y="12926"/>
                  </a:cubicBezTo>
                  <a:close/>
                  <a:moveTo>
                    <a:pt x="7467" y="13554"/>
                  </a:moveTo>
                  <a:cubicBezTo>
                    <a:pt x="6948" y="14223"/>
                    <a:pt x="6442" y="14919"/>
                    <a:pt x="5965" y="15628"/>
                  </a:cubicBezTo>
                  <a:lnTo>
                    <a:pt x="6524" y="16010"/>
                  </a:lnTo>
                  <a:cubicBezTo>
                    <a:pt x="6988" y="15315"/>
                    <a:pt x="7494" y="14632"/>
                    <a:pt x="7999" y="13963"/>
                  </a:cubicBezTo>
                  <a:lnTo>
                    <a:pt x="7467" y="13554"/>
                  </a:lnTo>
                  <a:close/>
                  <a:moveTo>
                    <a:pt x="64411" y="15437"/>
                  </a:moveTo>
                  <a:lnTo>
                    <a:pt x="63851" y="15819"/>
                  </a:lnTo>
                  <a:cubicBezTo>
                    <a:pt x="64315" y="16516"/>
                    <a:pt x="64766" y="17226"/>
                    <a:pt x="65189" y="17949"/>
                  </a:cubicBezTo>
                  <a:lnTo>
                    <a:pt x="65776" y="17608"/>
                  </a:lnTo>
                  <a:cubicBezTo>
                    <a:pt x="65352" y="16871"/>
                    <a:pt x="64888" y="16147"/>
                    <a:pt x="64411" y="15437"/>
                  </a:cubicBezTo>
                  <a:close/>
                  <a:moveTo>
                    <a:pt x="5651" y="16107"/>
                  </a:moveTo>
                  <a:cubicBezTo>
                    <a:pt x="5187" y="16816"/>
                    <a:pt x="4750" y="17553"/>
                    <a:pt x="4341" y="18304"/>
                  </a:cubicBezTo>
                  <a:lnTo>
                    <a:pt x="4928" y="18631"/>
                  </a:lnTo>
                  <a:cubicBezTo>
                    <a:pt x="5323" y="17894"/>
                    <a:pt x="5760" y="17171"/>
                    <a:pt x="6224" y="16475"/>
                  </a:cubicBezTo>
                  <a:lnTo>
                    <a:pt x="5651" y="16107"/>
                  </a:lnTo>
                  <a:close/>
                  <a:moveTo>
                    <a:pt x="66049" y="18099"/>
                  </a:moveTo>
                  <a:lnTo>
                    <a:pt x="65462" y="18427"/>
                  </a:lnTo>
                  <a:cubicBezTo>
                    <a:pt x="65871" y="19164"/>
                    <a:pt x="66253" y="19914"/>
                    <a:pt x="66608" y="20665"/>
                  </a:cubicBezTo>
                  <a:lnTo>
                    <a:pt x="67223" y="20378"/>
                  </a:lnTo>
                  <a:cubicBezTo>
                    <a:pt x="66868" y="19614"/>
                    <a:pt x="66472" y="18850"/>
                    <a:pt x="66049" y="18099"/>
                  </a:cubicBezTo>
                  <a:close/>
                  <a:moveTo>
                    <a:pt x="4068" y="18809"/>
                  </a:moveTo>
                  <a:cubicBezTo>
                    <a:pt x="3672" y="19559"/>
                    <a:pt x="3290" y="20338"/>
                    <a:pt x="2948" y="21115"/>
                  </a:cubicBezTo>
                  <a:lnTo>
                    <a:pt x="3576" y="21388"/>
                  </a:lnTo>
                  <a:cubicBezTo>
                    <a:pt x="3904" y="20624"/>
                    <a:pt x="4273" y="19860"/>
                    <a:pt x="4668" y="19123"/>
                  </a:cubicBezTo>
                  <a:lnTo>
                    <a:pt x="4068" y="18809"/>
                  </a:lnTo>
                  <a:close/>
                  <a:moveTo>
                    <a:pt x="67454" y="20897"/>
                  </a:moveTo>
                  <a:lnTo>
                    <a:pt x="66841" y="21170"/>
                  </a:lnTo>
                  <a:cubicBezTo>
                    <a:pt x="67181" y="21934"/>
                    <a:pt x="67496" y="22713"/>
                    <a:pt x="67782" y="23504"/>
                  </a:cubicBezTo>
                  <a:lnTo>
                    <a:pt x="68410" y="23272"/>
                  </a:lnTo>
                  <a:cubicBezTo>
                    <a:pt x="68124" y="22467"/>
                    <a:pt x="67796" y="21675"/>
                    <a:pt x="67454" y="20897"/>
                  </a:cubicBezTo>
                  <a:close/>
                  <a:moveTo>
                    <a:pt x="2730" y="21648"/>
                  </a:moveTo>
                  <a:cubicBezTo>
                    <a:pt x="2402" y="22426"/>
                    <a:pt x="2089" y="23231"/>
                    <a:pt x="1816" y="24036"/>
                  </a:cubicBezTo>
                  <a:lnTo>
                    <a:pt x="2457" y="24255"/>
                  </a:lnTo>
                  <a:cubicBezTo>
                    <a:pt x="2730" y="23463"/>
                    <a:pt x="3030" y="22671"/>
                    <a:pt x="3345" y="21907"/>
                  </a:cubicBezTo>
                  <a:lnTo>
                    <a:pt x="2730" y="21648"/>
                  </a:lnTo>
                  <a:close/>
                  <a:moveTo>
                    <a:pt x="68601" y="23805"/>
                  </a:moveTo>
                  <a:lnTo>
                    <a:pt x="67960" y="24023"/>
                  </a:lnTo>
                  <a:cubicBezTo>
                    <a:pt x="68233" y="24815"/>
                    <a:pt x="68479" y="25619"/>
                    <a:pt x="68683" y="26425"/>
                  </a:cubicBezTo>
                  <a:lnTo>
                    <a:pt x="69338" y="26262"/>
                  </a:lnTo>
                  <a:cubicBezTo>
                    <a:pt x="69134" y="25443"/>
                    <a:pt x="68874" y="24609"/>
                    <a:pt x="68601" y="23805"/>
                  </a:cubicBezTo>
                  <a:close/>
                  <a:moveTo>
                    <a:pt x="1638" y="24582"/>
                  </a:moveTo>
                  <a:cubicBezTo>
                    <a:pt x="1392" y="25401"/>
                    <a:pt x="1161" y="26234"/>
                    <a:pt x="956" y="27053"/>
                  </a:cubicBezTo>
                  <a:lnTo>
                    <a:pt x="1625" y="27217"/>
                  </a:lnTo>
                  <a:cubicBezTo>
                    <a:pt x="1816" y="26398"/>
                    <a:pt x="2034" y="25592"/>
                    <a:pt x="2293" y="24787"/>
                  </a:cubicBezTo>
                  <a:lnTo>
                    <a:pt x="1638" y="24582"/>
                  </a:lnTo>
                  <a:close/>
                  <a:moveTo>
                    <a:pt x="69489" y="26808"/>
                  </a:moveTo>
                  <a:lnTo>
                    <a:pt x="68834" y="26971"/>
                  </a:lnTo>
                  <a:cubicBezTo>
                    <a:pt x="69025" y="27776"/>
                    <a:pt x="69202" y="28609"/>
                    <a:pt x="69338" y="29428"/>
                  </a:cubicBezTo>
                  <a:lnTo>
                    <a:pt x="70007" y="29319"/>
                  </a:lnTo>
                  <a:cubicBezTo>
                    <a:pt x="69857" y="28486"/>
                    <a:pt x="69693" y="27640"/>
                    <a:pt x="69489" y="26808"/>
                  </a:cubicBezTo>
                  <a:close/>
                  <a:moveTo>
                    <a:pt x="833" y="27612"/>
                  </a:moveTo>
                  <a:cubicBezTo>
                    <a:pt x="655" y="28445"/>
                    <a:pt x="491" y="29292"/>
                    <a:pt x="369" y="30124"/>
                  </a:cubicBezTo>
                  <a:lnTo>
                    <a:pt x="1037" y="30233"/>
                  </a:lnTo>
                  <a:cubicBezTo>
                    <a:pt x="1161" y="29401"/>
                    <a:pt x="1310" y="28568"/>
                    <a:pt x="1488" y="27763"/>
                  </a:cubicBezTo>
                  <a:lnTo>
                    <a:pt x="833" y="27612"/>
                  </a:lnTo>
                  <a:close/>
                  <a:moveTo>
                    <a:pt x="70089" y="29878"/>
                  </a:moveTo>
                  <a:lnTo>
                    <a:pt x="69420" y="29987"/>
                  </a:lnTo>
                  <a:cubicBezTo>
                    <a:pt x="69556" y="30806"/>
                    <a:pt x="69653" y="31652"/>
                    <a:pt x="69720" y="32486"/>
                  </a:cubicBezTo>
                  <a:lnTo>
                    <a:pt x="70390" y="32431"/>
                  </a:lnTo>
                  <a:cubicBezTo>
                    <a:pt x="70321" y="31571"/>
                    <a:pt x="70226" y="30724"/>
                    <a:pt x="70089" y="29878"/>
                  </a:cubicBezTo>
                  <a:close/>
                  <a:moveTo>
                    <a:pt x="300" y="30697"/>
                  </a:moveTo>
                  <a:cubicBezTo>
                    <a:pt x="191" y="31530"/>
                    <a:pt x="109" y="32389"/>
                    <a:pt x="55" y="33250"/>
                  </a:cubicBezTo>
                  <a:lnTo>
                    <a:pt x="737" y="33277"/>
                  </a:lnTo>
                  <a:cubicBezTo>
                    <a:pt x="779" y="32444"/>
                    <a:pt x="861" y="31612"/>
                    <a:pt x="970" y="30779"/>
                  </a:cubicBezTo>
                  <a:lnTo>
                    <a:pt x="300" y="30697"/>
                  </a:lnTo>
                  <a:close/>
                  <a:moveTo>
                    <a:pt x="27" y="33809"/>
                  </a:moveTo>
                  <a:cubicBezTo>
                    <a:pt x="14" y="34287"/>
                    <a:pt x="0" y="34764"/>
                    <a:pt x="0" y="35243"/>
                  </a:cubicBezTo>
                  <a:cubicBezTo>
                    <a:pt x="0" y="35625"/>
                    <a:pt x="14" y="36007"/>
                    <a:pt x="27" y="36375"/>
                  </a:cubicBezTo>
                  <a:lnTo>
                    <a:pt x="697" y="36348"/>
                  </a:lnTo>
                  <a:cubicBezTo>
                    <a:pt x="683" y="35993"/>
                    <a:pt x="683" y="35611"/>
                    <a:pt x="683" y="35243"/>
                  </a:cubicBezTo>
                  <a:cubicBezTo>
                    <a:pt x="683" y="34779"/>
                    <a:pt x="697" y="34300"/>
                    <a:pt x="710" y="33836"/>
                  </a:cubicBezTo>
                  <a:lnTo>
                    <a:pt x="27" y="33809"/>
                  </a:lnTo>
                  <a:close/>
                  <a:moveTo>
                    <a:pt x="70430" y="32990"/>
                  </a:moveTo>
                  <a:lnTo>
                    <a:pt x="69748" y="33032"/>
                  </a:lnTo>
                  <a:cubicBezTo>
                    <a:pt x="69802" y="33769"/>
                    <a:pt x="69829" y="34506"/>
                    <a:pt x="69829" y="35243"/>
                  </a:cubicBezTo>
                  <a:cubicBezTo>
                    <a:pt x="69829" y="36075"/>
                    <a:pt x="69789" y="36921"/>
                    <a:pt x="69734" y="37754"/>
                  </a:cubicBezTo>
                  <a:lnTo>
                    <a:pt x="70403" y="37809"/>
                  </a:lnTo>
                  <a:cubicBezTo>
                    <a:pt x="70471" y="36962"/>
                    <a:pt x="70499" y="36102"/>
                    <a:pt x="70499" y="35243"/>
                  </a:cubicBezTo>
                  <a:cubicBezTo>
                    <a:pt x="70499" y="34491"/>
                    <a:pt x="70471" y="33741"/>
                    <a:pt x="70430" y="32990"/>
                  </a:cubicBezTo>
                  <a:close/>
                  <a:moveTo>
                    <a:pt x="724" y="36908"/>
                  </a:moveTo>
                  <a:lnTo>
                    <a:pt x="42" y="36948"/>
                  </a:lnTo>
                  <a:cubicBezTo>
                    <a:pt x="82" y="37795"/>
                    <a:pt x="151" y="38655"/>
                    <a:pt x="260" y="39501"/>
                  </a:cubicBezTo>
                  <a:lnTo>
                    <a:pt x="928" y="39419"/>
                  </a:lnTo>
                  <a:cubicBezTo>
                    <a:pt x="833" y="38586"/>
                    <a:pt x="764" y="37754"/>
                    <a:pt x="724" y="36908"/>
                  </a:cubicBezTo>
                  <a:close/>
                  <a:moveTo>
                    <a:pt x="69693" y="38313"/>
                  </a:moveTo>
                  <a:cubicBezTo>
                    <a:pt x="69611" y="39146"/>
                    <a:pt x="69516" y="39978"/>
                    <a:pt x="69380" y="40812"/>
                  </a:cubicBezTo>
                  <a:lnTo>
                    <a:pt x="70048" y="40921"/>
                  </a:lnTo>
                  <a:cubicBezTo>
                    <a:pt x="70184" y="40074"/>
                    <a:pt x="70293" y="39214"/>
                    <a:pt x="70362" y="38368"/>
                  </a:cubicBezTo>
                  <a:lnTo>
                    <a:pt x="69693" y="38313"/>
                  </a:lnTo>
                  <a:close/>
                  <a:moveTo>
                    <a:pt x="997" y="39965"/>
                  </a:moveTo>
                  <a:lnTo>
                    <a:pt x="328" y="40060"/>
                  </a:lnTo>
                  <a:cubicBezTo>
                    <a:pt x="451" y="40907"/>
                    <a:pt x="588" y="41753"/>
                    <a:pt x="764" y="42586"/>
                  </a:cubicBezTo>
                  <a:lnTo>
                    <a:pt x="1434" y="42449"/>
                  </a:lnTo>
                  <a:cubicBezTo>
                    <a:pt x="1256" y="41630"/>
                    <a:pt x="1119" y="40797"/>
                    <a:pt x="997" y="39965"/>
                  </a:cubicBezTo>
                  <a:close/>
                  <a:moveTo>
                    <a:pt x="69283" y="41357"/>
                  </a:moveTo>
                  <a:cubicBezTo>
                    <a:pt x="69134" y="42176"/>
                    <a:pt x="68956" y="43008"/>
                    <a:pt x="68752" y="43814"/>
                  </a:cubicBezTo>
                  <a:lnTo>
                    <a:pt x="69407" y="43978"/>
                  </a:lnTo>
                  <a:cubicBezTo>
                    <a:pt x="69625" y="43159"/>
                    <a:pt x="69802" y="42313"/>
                    <a:pt x="69953" y="41480"/>
                  </a:cubicBezTo>
                  <a:lnTo>
                    <a:pt x="69283" y="41357"/>
                  </a:lnTo>
                  <a:close/>
                  <a:moveTo>
                    <a:pt x="1556" y="42995"/>
                  </a:moveTo>
                  <a:lnTo>
                    <a:pt x="888" y="43145"/>
                  </a:lnTo>
                  <a:cubicBezTo>
                    <a:pt x="1079" y="43964"/>
                    <a:pt x="1297" y="44797"/>
                    <a:pt x="1556" y="45616"/>
                  </a:cubicBezTo>
                  <a:lnTo>
                    <a:pt x="2198" y="45411"/>
                  </a:lnTo>
                  <a:cubicBezTo>
                    <a:pt x="1952" y="44619"/>
                    <a:pt x="1734" y="43800"/>
                    <a:pt x="1556" y="42995"/>
                  </a:cubicBezTo>
                  <a:close/>
                  <a:moveTo>
                    <a:pt x="68615" y="44360"/>
                  </a:moveTo>
                  <a:cubicBezTo>
                    <a:pt x="68397" y="45165"/>
                    <a:pt x="68137" y="45971"/>
                    <a:pt x="67864" y="46748"/>
                  </a:cubicBezTo>
                  <a:lnTo>
                    <a:pt x="68506" y="46981"/>
                  </a:lnTo>
                  <a:cubicBezTo>
                    <a:pt x="68779" y="46175"/>
                    <a:pt x="69038" y="45356"/>
                    <a:pt x="69270" y="44537"/>
                  </a:cubicBezTo>
                  <a:lnTo>
                    <a:pt x="68615" y="44360"/>
                  </a:lnTo>
                  <a:close/>
                  <a:moveTo>
                    <a:pt x="2375" y="45957"/>
                  </a:moveTo>
                  <a:lnTo>
                    <a:pt x="1720" y="46162"/>
                  </a:lnTo>
                  <a:cubicBezTo>
                    <a:pt x="1993" y="46967"/>
                    <a:pt x="2280" y="47773"/>
                    <a:pt x="2608" y="48564"/>
                  </a:cubicBezTo>
                  <a:lnTo>
                    <a:pt x="3235" y="48304"/>
                  </a:lnTo>
                  <a:cubicBezTo>
                    <a:pt x="2921" y="47540"/>
                    <a:pt x="2621" y="46748"/>
                    <a:pt x="2375" y="45957"/>
                  </a:cubicBezTo>
                  <a:close/>
                  <a:moveTo>
                    <a:pt x="67673" y="47281"/>
                  </a:moveTo>
                  <a:cubicBezTo>
                    <a:pt x="67387" y="48059"/>
                    <a:pt x="67059" y="48837"/>
                    <a:pt x="66704" y="49602"/>
                  </a:cubicBezTo>
                  <a:lnTo>
                    <a:pt x="67332" y="49888"/>
                  </a:lnTo>
                  <a:cubicBezTo>
                    <a:pt x="67687" y="49110"/>
                    <a:pt x="68015" y="48319"/>
                    <a:pt x="68301" y="47513"/>
                  </a:cubicBezTo>
                  <a:lnTo>
                    <a:pt x="67673" y="47281"/>
                  </a:lnTo>
                  <a:close/>
                  <a:moveTo>
                    <a:pt x="3454" y="48823"/>
                  </a:moveTo>
                  <a:lnTo>
                    <a:pt x="2826" y="49083"/>
                  </a:lnTo>
                  <a:cubicBezTo>
                    <a:pt x="3154" y="49875"/>
                    <a:pt x="3522" y="50652"/>
                    <a:pt x="3918" y="51403"/>
                  </a:cubicBezTo>
                  <a:lnTo>
                    <a:pt x="4519" y="51089"/>
                  </a:lnTo>
                  <a:cubicBezTo>
                    <a:pt x="4136" y="50352"/>
                    <a:pt x="3781" y="49587"/>
                    <a:pt x="3454" y="48823"/>
                  </a:cubicBezTo>
                  <a:close/>
                  <a:moveTo>
                    <a:pt x="66472" y="50106"/>
                  </a:moveTo>
                  <a:cubicBezTo>
                    <a:pt x="66117" y="50870"/>
                    <a:pt x="65722" y="51622"/>
                    <a:pt x="65312" y="52345"/>
                  </a:cubicBezTo>
                  <a:lnTo>
                    <a:pt x="65898" y="52672"/>
                  </a:lnTo>
                  <a:cubicBezTo>
                    <a:pt x="66322" y="51935"/>
                    <a:pt x="66717" y="51171"/>
                    <a:pt x="67086" y="50406"/>
                  </a:cubicBezTo>
                  <a:lnTo>
                    <a:pt x="66472" y="50106"/>
                  </a:lnTo>
                  <a:close/>
                  <a:moveTo>
                    <a:pt x="4777" y="51580"/>
                  </a:moveTo>
                  <a:lnTo>
                    <a:pt x="4177" y="51908"/>
                  </a:lnTo>
                  <a:cubicBezTo>
                    <a:pt x="4586" y="52659"/>
                    <a:pt x="5023" y="53396"/>
                    <a:pt x="5474" y="54119"/>
                  </a:cubicBezTo>
                  <a:lnTo>
                    <a:pt x="6047" y="53751"/>
                  </a:lnTo>
                  <a:cubicBezTo>
                    <a:pt x="5596" y="53054"/>
                    <a:pt x="5174" y="52317"/>
                    <a:pt x="4777" y="51580"/>
                  </a:cubicBezTo>
                  <a:close/>
                  <a:moveTo>
                    <a:pt x="6347" y="54228"/>
                  </a:moveTo>
                  <a:lnTo>
                    <a:pt x="5787" y="54597"/>
                  </a:lnTo>
                  <a:cubicBezTo>
                    <a:pt x="5938" y="54829"/>
                    <a:pt x="6102" y="55074"/>
                    <a:pt x="6266" y="55307"/>
                  </a:cubicBezTo>
                  <a:lnTo>
                    <a:pt x="6825" y="54925"/>
                  </a:lnTo>
                  <a:cubicBezTo>
                    <a:pt x="6661" y="54692"/>
                    <a:pt x="6497" y="54461"/>
                    <a:pt x="6347" y="54228"/>
                  </a:cubicBezTo>
                  <a:close/>
                  <a:moveTo>
                    <a:pt x="65025" y="52823"/>
                  </a:moveTo>
                  <a:cubicBezTo>
                    <a:pt x="64602" y="53546"/>
                    <a:pt x="64151" y="54255"/>
                    <a:pt x="63674" y="54938"/>
                  </a:cubicBezTo>
                  <a:lnTo>
                    <a:pt x="64220" y="55320"/>
                  </a:lnTo>
                  <a:cubicBezTo>
                    <a:pt x="64712" y="54624"/>
                    <a:pt x="65176" y="53901"/>
                    <a:pt x="65612" y="53163"/>
                  </a:cubicBezTo>
                  <a:lnTo>
                    <a:pt x="65025" y="52823"/>
                  </a:lnTo>
                  <a:close/>
                  <a:moveTo>
                    <a:pt x="6975" y="55156"/>
                  </a:moveTo>
                  <a:lnTo>
                    <a:pt x="6429" y="55538"/>
                  </a:lnTo>
                  <a:cubicBezTo>
                    <a:pt x="6702" y="55921"/>
                    <a:pt x="6975" y="56303"/>
                    <a:pt x="7261" y="56685"/>
                  </a:cubicBezTo>
                  <a:lnTo>
                    <a:pt x="7807" y="56275"/>
                  </a:lnTo>
                  <a:cubicBezTo>
                    <a:pt x="7521" y="55907"/>
                    <a:pt x="7248" y="55525"/>
                    <a:pt x="6975" y="55156"/>
                  </a:cubicBezTo>
                  <a:close/>
                  <a:moveTo>
                    <a:pt x="63347" y="55402"/>
                  </a:moveTo>
                  <a:cubicBezTo>
                    <a:pt x="62855" y="56071"/>
                    <a:pt x="62350" y="56740"/>
                    <a:pt x="61804" y="57382"/>
                  </a:cubicBezTo>
                  <a:lnTo>
                    <a:pt x="62322" y="57818"/>
                  </a:lnTo>
                  <a:cubicBezTo>
                    <a:pt x="62868" y="57163"/>
                    <a:pt x="63401" y="56481"/>
                    <a:pt x="63893" y="55798"/>
                  </a:cubicBezTo>
                  <a:lnTo>
                    <a:pt x="63347" y="55402"/>
                  </a:lnTo>
                  <a:close/>
                  <a:moveTo>
                    <a:pt x="8149" y="56712"/>
                  </a:moveTo>
                  <a:lnTo>
                    <a:pt x="7616" y="57136"/>
                  </a:lnTo>
                  <a:cubicBezTo>
                    <a:pt x="8149" y="57791"/>
                    <a:pt x="8708" y="58446"/>
                    <a:pt x="9282" y="59074"/>
                  </a:cubicBezTo>
                  <a:lnTo>
                    <a:pt x="9773" y="58623"/>
                  </a:lnTo>
                  <a:cubicBezTo>
                    <a:pt x="9214" y="58009"/>
                    <a:pt x="8668" y="57367"/>
                    <a:pt x="8149" y="56712"/>
                  </a:cubicBezTo>
                  <a:close/>
                  <a:moveTo>
                    <a:pt x="61449" y="57804"/>
                  </a:moveTo>
                  <a:cubicBezTo>
                    <a:pt x="60903" y="58446"/>
                    <a:pt x="60330" y="59060"/>
                    <a:pt x="59743" y="59647"/>
                  </a:cubicBezTo>
                  <a:lnTo>
                    <a:pt x="60220" y="60125"/>
                  </a:lnTo>
                  <a:cubicBezTo>
                    <a:pt x="60821" y="59524"/>
                    <a:pt x="61408" y="58896"/>
                    <a:pt x="61954" y="58255"/>
                  </a:cubicBezTo>
                  <a:lnTo>
                    <a:pt x="61449" y="57804"/>
                  </a:lnTo>
                  <a:close/>
                  <a:moveTo>
                    <a:pt x="10155" y="59033"/>
                  </a:moveTo>
                  <a:lnTo>
                    <a:pt x="9664" y="59497"/>
                  </a:lnTo>
                  <a:cubicBezTo>
                    <a:pt x="10251" y="60111"/>
                    <a:pt x="10865" y="60712"/>
                    <a:pt x="11493" y="61285"/>
                  </a:cubicBezTo>
                  <a:lnTo>
                    <a:pt x="11957" y="60794"/>
                  </a:lnTo>
                  <a:cubicBezTo>
                    <a:pt x="11343" y="60234"/>
                    <a:pt x="10728" y="59633"/>
                    <a:pt x="10155" y="59033"/>
                  </a:cubicBezTo>
                  <a:close/>
                  <a:moveTo>
                    <a:pt x="59334" y="60043"/>
                  </a:moveTo>
                  <a:cubicBezTo>
                    <a:pt x="58746" y="60630"/>
                    <a:pt x="58118" y="61189"/>
                    <a:pt x="57477" y="61735"/>
                  </a:cubicBezTo>
                  <a:lnTo>
                    <a:pt x="57914" y="62254"/>
                  </a:lnTo>
                  <a:cubicBezTo>
                    <a:pt x="58555" y="61695"/>
                    <a:pt x="59197" y="61121"/>
                    <a:pt x="59811" y="60534"/>
                  </a:cubicBezTo>
                  <a:lnTo>
                    <a:pt x="59334" y="60043"/>
                  </a:lnTo>
                  <a:close/>
                  <a:moveTo>
                    <a:pt x="12366" y="61162"/>
                  </a:moveTo>
                  <a:lnTo>
                    <a:pt x="11916" y="61667"/>
                  </a:lnTo>
                  <a:cubicBezTo>
                    <a:pt x="12557" y="62226"/>
                    <a:pt x="13227" y="62787"/>
                    <a:pt x="13895" y="63291"/>
                  </a:cubicBezTo>
                  <a:lnTo>
                    <a:pt x="14304" y="62759"/>
                  </a:lnTo>
                  <a:cubicBezTo>
                    <a:pt x="13649" y="62254"/>
                    <a:pt x="12994" y="61722"/>
                    <a:pt x="12366" y="61162"/>
                  </a:cubicBezTo>
                  <a:close/>
                  <a:moveTo>
                    <a:pt x="57041" y="62090"/>
                  </a:moveTo>
                  <a:cubicBezTo>
                    <a:pt x="56440" y="62581"/>
                    <a:pt x="55798" y="63060"/>
                    <a:pt x="55157" y="63524"/>
                  </a:cubicBezTo>
                  <a:lnTo>
                    <a:pt x="55539" y="64070"/>
                  </a:lnTo>
                  <a:cubicBezTo>
                    <a:pt x="56194" y="63606"/>
                    <a:pt x="56850" y="63114"/>
                    <a:pt x="57477" y="62609"/>
                  </a:cubicBezTo>
                  <a:lnTo>
                    <a:pt x="57041" y="62090"/>
                  </a:lnTo>
                  <a:close/>
                  <a:moveTo>
                    <a:pt x="14755" y="63087"/>
                  </a:moveTo>
                  <a:lnTo>
                    <a:pt x="14359" y="63633"/>
                  </a:lnTo>
                  <a:cubicBezTo>
                    <a:pt x="15041" y="64137"/>
                    <a:pt x="15751" y="64629"/>
                    <a:pt x="16475" y="65080"/>
                  </a:cubicBezTo>
                  <a:lnTo>
                    <a:pt x="16830" y="64506"/>
                  </a:lnTo>
                  <a:cubicBezTo>
                    <a:pt x="16133" y="64070"/>
                    <a:pt x="15438" y="63591"/>
                    <a:pt x="14755" y="63087"/>
                  </a:cubicBezTo>
                  <a:close/>
                  <a:moveTo>
                    <a:pt x="54584" y="63919"/>
                  </a:moveTo>
                  <a:cubicBezTo>
                    <a:pt x="53887" y="64383"/>
                    <a:pt x="53177" y="64834"/>
                    <a:pt x="52455" y="65243"/>
                  </a:cubicBezTo>
                  <a:lnTo>
                    <a:pt x="52782" y="65830"/>
                  </a:lnTo>
                  <a:cubicBezTo>
                    <a:pt x="53519" y="65407"/>
                    <a:pt x="54256" y="64956"/>
                    <a:pt x="54966" y="64479"/>
                  </a:cubicBezTo>
                  <a:lnTo>
                    <a:pt x="54584" y="63919"/>
                  </a:lnTo>
                  <a:close/>
                  <a:moveTo>
                    <a:pt x="17307" y="64807"/>
                  </a:moveTo>
                  <a:lnTo>
                    <a:pt x="16952" y="65380"/>
                  </a:lnTo>
                  <a:cubicBezTo>
                    <a:pt x="17689" y="65830"/>
                    <a:pt x="18441" y="66254"/>
                    <a:pt x="19191" y="66636"/>
                  </a:cubicBezTo>
                  <a:lnTo>
                    <a:pt x="19505" y="66035"/>
                  </a:lnTo>
                  <a:cubicBezTo>
                    <a:pt x="18768" y="65653"/>
                    <a:pt x="18031" y="65243"/>
                    <a:pt x="17307" y="64807"/>
                  </a:cubicBezTo>
                  <a:close/>
                  <a:moveTo>
                    <a:pt x="51963" y="65516"/>
                  </a:moveTo>
                  <a:cubicBezTo>
                    <a:pt x="51239" y="65926"/>
                    <a:pt x="50475" y="66308"/>
                    <a:pt x="49725" y="66649"/>
                  </a:cubicBezTo>
                  <a:lnTo>
                    <a:pt x="50011" y="67264"/>
                  </a:lnTo>
                  <a:cubicBezTo>
                    <a:pt x="50775" y="66909"/>
                    <a:pt x="51554" y="66527"/>
                    <a:pt x="52291" y="66103"/>
                  </a:cubicBezTo>
                  <a:lnTo>
                    <a:pt x="51963" y="65516"/>
                  </a:lnTo>
                  <a:close/>
                  <a:moveTo>
                    <a:pt x="20010" y="66281"/>
                  </a:moveTo>
                  <a:lnTo>
                    <a:pt x="19710" y="66894"/>
                  </a:lnTo>
                  <a:cubicBezTo>
                    <a:pt x="20474" y="67264"/>
                    <a:pt x="21252" y="67618"/>
                    <a:pt x="22044" y="67932"/>
                  </a:cubicBezTo>
                  <a:lnTo>
                    <a:pt x="22303" y="67318"/>
                  </a:lnTo>
                  <a:cubicBezTo>
                    <a:pt x="21525" y="67004"/>
                    <a:pt x="20761" y="66649"/>
                    <a:pt x="20010" y="66281"/>
                  </a:cubicBezTo>
                  <a:close/>
                  <a:moveTo>
                    <a:pt x="49219" y="66881"/>
                  </a:moveTo>
                  <a:cubicBezTo>
                    <a:pt x="48455" y="67222"/>
                    <a:pt x="47677" y="67537"/>
                    <a:pt x="46886" y="67810"/>
                  </a:cubicBezTo>
                  <a:lnTo>
                    <a:pt x="47117" y="68450"/>
                  </a:lnTo>
                  <a:cubicBezTo>
                    <a:pt x="47909" y="68164"/>
                    <a:pt x="48715" y="67850"/>
                    <a:pt x="49492" y="67495"/>
                  </a:cubicBezTo>
                  <a:lnTo>
                    <a:pt x="49219" y="66881"/>
                  </a:lnTo>
                  <a:close/>
                  <a:moveTo>
                    <a:pt x="22822" y="67522"/>
                  </a:moveTo>
                  <a:lnTo>
                    <a:pt x="22576" y="68150"/>
                  </a:lnTo>
                  <a:cubicBezTo>
                    <a:pt x="23368" y="68450"/>
                    <a:pt x="24186" y="68738"/>
                    <a:pt x="25005" y="68983"/>
                  </a:cubicBezTo>
                  <a:lnTo>
                    <a:pt x="25197" y="68341"/>
                  </a:lnTo>
                  <a:cubicBezTo>
                    <a:pt x="24405" y="68096"/>
                    <a:pt x="23600" y="67823"/>
                    <a:pt x="22822" y="67522"/>
                  </a:cubicBezTo>
                  <a:close/>
                  <a:moveTo>
                    <a:pt x="46353" y="68001"/>
                  </a:moveTo>
                  <a:cubicBezTo>
                    <a:pt x="45575" y="68259"/>
                    <a:pt x="44756" y="68505"/>
                    <a:pt x="43951" y="68710"/>
                  </a:cubicBezTo>
                  <a:lnTo>
                    <a:pt x="44114" y="69366"/>
                  </a:lnTo>
                  <a:cubicBezTo>
                    <a:pt x="44947" y="69160"/>
                    <a:pt x="45766" y="68915"/>
                    <a:pt x="46571" y="68642"/>
                  </a:cubicBezTo>
                  <a:lnTo>
                    <a:pt x="46353" y="68001"/>
                  </a:lnTo>
                  <a:close/>
                  <a:moveTo>
                    <a:pt x="25742" y="68492"/>
                  </a:moveTo>
                  <a:lnTo>
                    <a:pt x="25551" y="69147"/>
                  </a:lnTo>
                  <a:cubicBezTo>
                    <a:pt x="26370" y="69379"/>
                    <a:pt x="27203" y="69584"/>
                    <a:pt x="28036" y="69761"/>
                  </a:cubicBezTo>
                  <a:lnTo>
                    <a:pt x="28172" y="69093"/>
                  </a:lnTo>
                  <a:cubicBezTo>
                    <a:pt x="27367" y="68929"/>
                    <a:pt x="26534" y="68723"/>
                    <a:pt x="25742" y="68492"/>
                  </a:cubicBezTo>
                  <a:close/>
                  <a:moveTo>
                    <a:pt x="43405" y="68847"/>
                  </a:moveTo>
                  <a:cubicBezTo>
                    <a:pt x="42600" y="69051"/>
                    <a:pt x="41767" y="69215"/>
                    <a:pt x="40948" y="69351"/>
                  </a:cubicBezTo>
                  <a:lnTo>
                    <a:pt x="41057" y="70021"/>
                  </a:lnTo>
                  <a:cubicBezTo>
                    <a:pt x="41903" y="69884"/>
                    <a:pt x="42749" y="69706"/>
                    <a:pt x="43568" y="69502"/>
                  </a:cubicBezTo>
                  <a:lnTo>
                    <a:pt x="43405" y="68847"/>
                  </a:lnTo>
                  <a:close/>
                  <a:moveTo>
                    <a:pt x="28718" y="69202"/>
                  </a:moveTo>
                  <a:lnTo>
                    <a:pt x="28596" y="69870"/>
                  </a:lnTo>
                  <a:cubicBezTo>
                    <a:pt x="29428" y="70021"/>
                    <a:pt x="30288" y="70157"/>
                    <a:pt x="31134" y="70252"/>
                  </a:cubicBezTo>
                  <a:lnTo>
                    <a:pt x="31202" y="69584"/>
                  </a:lnTo>
                  <a:cubicBezTo>
                    <a:pt x="30370" y="69488"/>
                    <a:pt x="29537" y="69366"/>
                    <a:pt x="28718" y="69202"/>
                  </a:cubicBezTo>
                  <a:close/>
                  <a:moveTo>
                    <a:pt x="40402" y="69433"/>
                  </a:moveTo>
                  <a:cubicBezTo>
                    <a:pt x="39570" y="69557"/>
                    <a:pt x="38737" y="69652"/>
                    <a:pt x="37904" y="69720"/>
                  </a:cubicBezTo>
                  <a:lnTo>
                    <a:pt x="37945" y="70389"/>
                  </a:lnTo>
                  <a:cubicBezTo>
                    <a:pt x="38805" y="70334"/>
                    <a:pt x="39652" y="70239"/>
                    <a:pt x="40498" y="70103"/>
                  </a:cubicBezTo>
                  <a:lnTo>
                    <a:pt x="40402" y="69433"/>
                  </a:lnTo>
                  <a:close/>
                  <a:moveTo>
                    <a:pt x="31762" y="69639"/>
                  </a:moveTo>
                  <a:lnTo>
                    <a:pt x="31694" y="70321"/>
                  </a:lnTo>
                  <a:cubicBezTo>
                    <a:pt x="32540" y="70403"/>
                    <a:pt x="33400" y="70457"/>
                    <a:pt x="34246" y="70485"/>
                  </a:cubicBezTo>
                  <a:lnTo>
                    <a:pt x="34274" y="69802"/>
                  </a:lnTo>
                  <a:cubicBezTo>
                    <a:pt x="33441" y="69788"/>
                    <a:pt x="32594" y="69734"/>
                    <a:pt x="31762" y="69639"/>
                  </a:cubicBezTo>
                  <a:close/>
                  <a:moveTo>
                    <a:pt x="37344" y="69761"/>
                  </a:moveTo>
                  <a:cubicBezTo>
                    <a:pt x="36649" y="69802"/>
                    <a:pt x="35952" y="69815"/>
                    <a:pt x="35270" y="69815"/>
                  </a:cubicBezTo>
                  <a:lnTo>
                    <a:pt x="34833" y="69815"/>
                  </a:lnTo>
                  <a:lnTo>
                    <a:pt x="34820" y="70498"/>
                  </a:lnTo>
                  <a:lnTo>
                    <a:pt x="35257" y="70498"/>
                  </a:lnTo>
                  <a:cubicBezTo>
                    <a:pt x="35966" y="70498"/>
                    <a:pt x="36676" y="70471"/>
                    <a:pt x="37386" y="70430"/>
                  </a:cubicBezTo>
                  <a:lnTo>
                    <a:pt x="37344" y="6976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 rot="-5400000">
              <a:off x="1201838" y="1887550"/>
              <a:ext cx="1965900" cy="1965900"/>
            </a:xfrm>
            <a:prstGeom prst="blockArc">
              <a:avLst>
                <a:gd name="adj1" fmla="val 13560149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 rot="3949254">
              <a:off x="1201770" y="1887509"/>
              <a:ext cx="1965866" cy="1965866"/>
            </a:xfrm>
            <a:prstGeom prst="blockArc">
              <a:avLst>
                <a:gd name="adj1" fmla="val 17246835"/>
                <a:gd name="adj2" fmla="val 21599613"/>
                <a:gd name="adj3" fmla="val 10681"/>
              </a:avLst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1" name="Google Shape;1711;p42"/>
          <p:cNvSpPr txBox="1"/>
          <p:nvPr/>
        </p:nvSpPr>
        <p:spPr>
          <a:xfrm>
            <a:off x="2088349" y="1565500"/>
            <a:ext cx="2622705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Used Face Recognition Library</a:t>
            </a:r>
            <a:endParaRPr sz="18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712" name="Google Shape;1712;p42"/>
          <p:cNvSpPr txBox="1"/>
          <p:nvPr/>
        </p:nvSpPr>
        <p:spPr>
          <a:xfrm>
            <a:off x="2088350" y="3096275"/>
            <a:ext cx="2074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5485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Image ROI</a:t>
            </a:r>
            <a:endParaRPr sz="18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17" name="Google Shape;160;p29">
            <a:extLst>
              <a:ext uri="{FF2B5EF4-FFF2-40B4-BE49-F238E27FC236}">
                <a16:creationId xmlns:a16="http://schemas.microsoft.com/office/drawing/2014/main" id="{1049B0A9-2EBF-481C-9725-CC81BC1FAB16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000" b="1">
                <a:solidFill>
                  <a:schemeClr val="tx2"/>
                </a:solidFill>
                <a:latin typeface="Avenir Next LT Pro" panose="020B0504020202020204" pitchFamily="34" charset="0"/>
              </a:rPr>
              <a:t>FACE RECOGNITION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0643C43-774E-4A40-B5BC-3378CC11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52" y="1509638"/>
            <a:ext cx="2223475" cy="222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F3260-F4E6-4D37-90CB-4D388FF3DDD1}"/>
              </a:ext>
            </a:extLst>
          </p:cNvPr>
          <p:cNvSpPr txBox="1"/>
          <p:nvPr/>
        </p:nvSpPr>
        <p:spPr>
          <a:xfrm flipH="1">
            <a:off x="6783208" y="2252043"/>
            <a:ext cx="22234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Once person recognition is done, move to the next phase i.e., voting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FF78D11-265F-4AA4-AE8F-A4DAA8E5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" y="155090"/>
            <a:ext cx="7337629" cy="2416660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D1EC59C-BD18-4C95-BABF-F27A1D882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277" y="2571749"/>
            <a:ext cx="3773434" cy="2515623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957A20F1-8F66-4ED7-A599-7F12D1D3B99F}"/>
              </a:ext>
            </a:extLst>
          </p:cNvPr>
          <p:cNvSpPr/>
          <p:nvPr/>
        </p:nvSpPr>
        <p:spPr>
          <a:xfrm>
            <a:off x="7663158" y="155090"/>
            <a:ext cx="428877" cy="2416659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07091274-7797-409C-8B18-73135DCFC14A}"/>
              </a:ext>
            </a:extLst>
          </p:cNvPr>
          <p:cNvSpPr/>
          <p:nvPr/>
        </p:nvSpPr>
        <p:spPr>
          <a:xfrm>
            <a:off x="4572000" y="2686556"/>
            <a:ext cx="343249" cy="2301854"/>
          </a:xfrm>
          <a:prstGeom prst="lef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51AD2E-BE8A-42A1-8F11-EAE6F4090342}"/>
              </a:ext>
            </a:extLst>
          </p:cNvPr>
          <p:cNvSpPr txBox="1"/>
          <p:nvPr/>
        </p:nvSpPr>
        <p:spPr>
          <a:xfrm rot="5400000">
            <a:off x="7887773" y="1158669"/>
            <a:ext cx="141954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Training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3D602-D83E-44B6-AEC8-0D20ACFC6061}"/>
              </a:ext>
            </a:extLst>
          </p:cNvPr>
          <p:cNvSpPr txBox="1"/>
          <p:nvPr/>
        </p:nvSpPr>
        <p:spPr>
          <a:xfrm rot="16200000">
            <a:off x="3101579" y="3606650"/>
            <a:ext cx="1419541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/>
              <a:t>    Use</a:t>
            </a:r>
          </a:p>
        </p:txBody>
      </p:sp>
    </p:spTree>
    <p:extLst>
      <p:ext uri="{BB962C8B-B14F-4D97-AF65-F5344CB8AC3E}">
        <p14:creationId xmlns:p14="http://schemas.microsoft.com/office/powerpoint/2010/main" val="1478917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A18BB-BB3E-491D-9651-2E4D501E2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" name="Google Shape;378;p38">
            <a:extLst>
              <a:ext uri="{FF2B5EF4-FFF2-40B4-BE49-F238E27FC236}">
                <a16:creationId xmlns:a16="http://schemas.microsoft.com/office/drawing/2014/main" id="{A2D3CA6F-9C21-43C4-AA20-7B8D98FB4808}"/>
              </a:ext>
            </a:extLst>
          </p:cNvPr>
          <p:cNvPicPr preferRelativeResize="0"/>
          <p:nvPr/>
        </p:nvPicPr>
        <p:blipFill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1984" y="1743264"/>
            <a:ext cx="1217100" cy="13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92;p38">
            <a:extLst>
              <a:ext uri="{FF2B5EF4-FFF2-40B4-BE49-F238E27FC236}">
                <a16:creationId xmlns:a16="http://schemas.microsoft.com/office/drawing/2014/main" id="{66531C00-890F-4F7B-9AE1-BB25514D6C39}"/>
              </a:ext>
            </a:extLst>
          </p:cNvPr>
          <p:cNvPicPr preferRelativeResize="0"/>
          <p:nvPr/>
        </p:nvPicPr>
        <p:blipFill>
          <a:blip r:embed="rId4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5431" y="2228223"/>
            <a:ext cx="1033138" cy="902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27;p19">
            <a:extLst>
              <a:ext uri="{FF2B5EF4-FFF2-40B4-BE49-F238E27FC236}">
                <a16:creationId xmlns:a16="http://schemas.microsoft.com/office/drawing/2014/main" id="{D4282D1C-E365-469A-8AB0-870B7DAA3C7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4916" y="2238356"/>
            <a:ext cx="603326" cy="73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0E0C551-085E-435F-8EF1-3031D548C595}"/>
              </a:ext>
            </a:extLst>
          </p:cNvPr>
          <p:cNvSpPr txBox="1">
            <a:spLocks/>
          </p:cNvSpPr>
          <p:nvPr/>
        </p:nvSpPr>
        <p:spPr>
          <a:xfrm>
            <a:off x="1261984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Presentation Layer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0295E0A-F751-4C99-854A-F1E5EA66AE17}"/>
              </a:ext>
            </a:extLst>
          </p:cNvPr>
          <p:cNvSpPr txBox="1">
            <a:spLocks/>
          </p:cNvSpPr>
          <p:nvPr/>
        </p:nvSpPr>
        <p:spPr>
          <a:xfrm>
            <a:off x="3996733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Application Layer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E68E41-B0D4-48CA-A176-13EDFBD5F268}"/>
              </a:ext>
            </a:extLst>
          </p:cNvPr>
          <p:cNvSpPr txBox="1">
            <a:spLocks/>
          </p:cNvSpPr>
          <p:nvPr/>
        </p:nvSpPr>
        <p:spPr>
          <a:xfrm>
            <a:off x="6479252" y="3130289"/>
            <a:ext cx="1150533" cy="401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1200"/>
              <a:t>Database Layer</a:t>
            </a:r>
          </a:p>
        </p:txBody>
      </p:sp>
      <p:cxnSp>
        <p:nvCxnSpPr>
          <p:cNvPr id="19" name="Google Shape;8737;p53">
            <a:extLst>
              <a:ext uri="{FF2B5EF4-FFF2-40B4-BE49-F238E27FC236}">
                <a16:creationId xmlns:a16="http://schemas.microsoft.com/office/drawing/2014/main" id="{CB1D46AD-3E13-4ED2-9DD8-4C1BC1A8E547}"/>
              </a:ext>
            </a:extLst>
          </p:cNvPr>
          <p:cNvCxnSpPr>
            <a:cxnSpLocks/>
          </p:cNvCxnSpPr>
          <p:nvPr/>
        </p:nvCxnSpPr>
        <p:spPr>
          <a:xfrm>
            <a:off x="2682796" y="2679256"/>
            <a:ext cx="1175842" cy="0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Google Shape;8737;p53">
            <a:extLst>
              <a:ext uri="{FF2B5EF4-FFF2-40B4-BE49-F238E27FC236}">
                <a16:creationId xmlns:a16="http://schemas.microsoft.com/office/drawing/2014/main" id="{9408D5DD-170A-43EE-B981-114F9645F3CC}"/>
              </a:ext>
            </a:extLst>
          </p:cNvPr>
          <p:cNvCxnSpPr>
            <a:cxnSpLocks/>
          </p:cNvCxnSpPr>
          <p:nvPr/>
        </p:nvCxnSpPr>
        <p:spPr>
          <a:xfrm flipV="1">
            <a:off x="5324272" y="2679256"/>
            <a:ext cx="1154980" cy="1"/>
          </a:xfrm>
          <a:prstGeom prst="straightConnector1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39" name="Google Shape;1904;p51">
            <a:extLst>
              <a:ext uri="{FF2B5EF4-FFF2-40B4-BE49-F238E27FC236}">
                <a16:creationId xmlns:a16="http://schemas.microsoft.com/office/drawing/2014/main" id="{75532CD2-D4D7-4152-A906-71FF2EAB681B}"/>
              </a:ext>
            </a:extLst>
          </p:cNvPr>
          <p:cNvGrpSpPr/>
          <p:nvPr/>
        </p:nvGrpSpPr>
        <p:grpSpPr>
          <a:xfrm>
            <a:off x="1261984" y="4067203"/>
            <a:ext cx="6636876" cy="450107"/>
            <a:chOff x="6336019" y="3733725"/>
            <a:chExt cx="2626546" cy="351310"/>
          </a:xfrm>
        </p:grpSpPr>
        <p:sp>
          <p:nvSpPr>
            <p:cNvPr id="40" name="Google Shape;1905;p51">
              <a:extLst>
                <a:ext uri="{FF2B5EF4-FFF2-40B4-BE49-F238E27FC236}">
                  <a16:creationId xmlns:a16="http://schemas.microsoft.com/office/drawing/2014/main" id="{5E83169A-9739-4A38-9F0C-100B26916E20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tx2"/>
                  </a:solidFill>
                </a:rPr>
                <a:t>Bind together into one Machine at each Poll Booth</a:t>
              </a: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1" name="Google Shape;1906;p51">
              <a:extLst>
                <a:ext uri="{FF2B5EF4-FFF2-40B4-BE49-F238E27FC236}">
                  <a16:creationId xmlns:a16="http://schemas.microsoft.com/office/drawing/2014/main" id="{72171E66-5BBC-4187-B89E-633B44044D1B}"/>
                </a:ext>
              </a:extLst>
            </p:cNvPr>
            <p:cNvSpPr/>
            <p:nvPr/>
          </p:nvSpPr>
          <p:spPr>
            <a:xfrm>
              <a:off x="8098525" y="3733725"/>
              <a:ext cx="86404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lvl="0"/>
              <a:r>
                <a:rPr lang="en-US">
                  <a:solidFill>
                    <a:schemeClr val="tx2"/>
                  </a:solidFill>
                </a:rPr>
                <a:t> Global Database</a:t>
              </a: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977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/>
              </a:rPr>
              <a:t>FRONTEND</a:t>
            </a:r>
            <a:endParaRPr>
              <a:latin typeface="Avenir Next LT Pro"/>
            </a:endParaRP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35ECE46-CCE4-463F-952C-1CF83F55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636055"/>
            <a:ext cx="5181600" cy="18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885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D59ACFC-C022-466A-8E70-41C1F5A85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40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91B6CE2-E3CB-4D34-AD86-45DD7640948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/>
              <a:t>Flask vs Django</a:t>
            </a:r>
          </a:p>
        </p:txBody>
      </p:sp>
      <p:graphicFrame>
        <p:nvGraphicFramePr>
          <p:cNvPr id="9" name="Table 11">
            <a:extLst>
              <a:ext uri="{FF2B5EF4-FFF2-40B4-BE49-F238E27FC236}">
                <a16:creationId xmlns:a16="http://schemas.microsoft.com/office/drawing/2014/main" id="{DF7DB1B3-BAA5-4BB8-AC17-73EA9E59F4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517772"/>
              </p:ext>
            </p:extLst>
          </p:nvPr>
        </p:nvGraphicFramePr>
        <p:xfrm>
          <a:off x="1202987" y="1408755"/>
          <a:ext cx="6738026" cy="3144939"/>
        </p:xfrm>
        <a:graphic>
          <a:graphicData uri="http://schemas.openxmlformats.org/drawingml/2006/table">
            <a:tbl>
              <a:tblPr firstRow="1" bandRow="1">
                <a:tableStyleId>{C58DC075-C639-4F13-84BE-7D5A027B3991}</a:tableStyleId>
              </a:tblPr>
              <a:tblGrid>
                <a:gridCol w="3369013">
                  <a:extLst>
                    <a:ext uri="{9D8B030D-6E8A-4147-A177-3AD203B41FA5}">
                      <a16:colId xmlns:a16="http://schemas.microsoft.com/office/drawing/2014/main" val="1712633406"/>
                    </a:ext>
                  </a:extLst>
                </a:gridCol>
                <a:gridCol w="3369013">
                  <a:extLst>
                    <a:ext uri="{9D8B030D-6E8A-4147-A177-3AD203B41FA5}">
                      <a16:colId xmlns:a16="http://schemas.microsoft.com/office/drawing/2014/main" val="680998325"/>
                    </a:ext>
                  </a:extLst>
                </a:gridCol>
              </a:tblGrid>
              <a:tr h="335739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2"/>
                          </a:solidFill>
                        </a:rPr>
                        <a:t>Flask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2"/>
                          </a:solidFill>
                        </a:rPr>
                        <a:t>Django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701029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Arbitrary project 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Conventional Project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546852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Just a WSGI, Micro-Framework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Full Stack Web Framework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270660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No Dynamic HTML pages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Offer Dynamic HTML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770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Suitable for light-weight projects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Suitable for tight deadline projects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332596"/>
                  </a:ext>
                </a:extLst>
              </a:tr>
              <a:tr h="561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Security is an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2"/>
                          </a:solidFill>
                        </a:rPr>
                        <a:t>Security focused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577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601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/>
              </a:rPr>
              <a:t>BACKEND</a:t>
            </a:r>
            <a:endParaRPr>
              <a:latin typeface="Avenir Next LT Pro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007A87DC-7D60-4407-80B2-7C1A3528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150" y="1911350"/>
            <a:ext cx="395605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DJANGO </a:t>
            </a:r>
            <a:r>
              <a:rPr lang="en"/>
              <a:t>?</a:t>
            </a:r>
            <a:endParaRPr/>
          </a:p>
        </p:txBody>
      </p:sp>
      <p:graphicFrame>
        <p:nvGraphicFramePr>
          <p:cNvPr id="647" name="Google Shape;647;p33"/>
          <p:cNvGraphicFramePr/>
          <p:nvPr>
            <p:extLst>
              <p:ext uri="{D42A27DB-BD31-4B8C-83A1-F6EECF244321}">
                <p14:modId xmlns:p14="http://schemas.microsoft.com/office/powerpoint/2010/main" val="4091236029"/>
              </p:ext>
            </p:extLst>
          </p:nvPr>
        </p:nvGraphicFramePr>
        <p:xfrm>
          <a:off x="512576" y="2137674"/>
          <a:ext cx="8125585" cy="17752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5117">
                  <a:extLst>
                    <a:ext uri="{9D8B030D-6E8A-4147-A177-3AD203B41FA5}">
                      <a16:colId xmlns:a16="http://schemas.microsoft.com/office/drawing/2014/main" val="4063908070"/>
                    </a:ext>
                  </a:extLst>
                </a:gridCol>
              </a:tblGrid>
              <a:tr h="739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3000" b="1" baseline="0">
                        <a:solidFill>
                          <a:schemeClr val="tx2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540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Concept development - as quickly as possible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Django is fully Loaded with common tasks (auth, </a:t>
                      </a:r>
                      <a:r>
                        <a:rPr lang="en-US" baseline="0" err="1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csrf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, </a:t>
                      </a:r>
                      <a:r>
                        <a:rPr lang="en-US" baseline="0" err="1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rss</a:t>
                      </a: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 etc.,)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Takes Security seriously. Comes with secure user auth system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Scalable quickly &amp; flexibly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aseline="0">
                          <a:solidFill>
                            <a:schemeClr val="tx2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Organization &amp; Governments due to its incredible versatile 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" name="Google Shape;13423;p63">
            <a:extLst>
              <a:ext uri="{FF2B5EF4-FFF2-40B4-BE49-F238E27FC236}">
                <a16:creationId xmlns:a16="http://schemas.microsoft.com/office/drawing/2014/main" id="{CCF78C0F-87DF-4C45-A025-22E671BB8059}"/>
              </a:ext>
            </a:extLst>
          </p:cNvPr>
          <p:cNvGrpSpPr/>
          <p:nvPr/>
        </p:nvGrpSpPr>
        <p:grpSpPr>
          <a:xfrm>
            <a:off x="1182705" y="2344741"/>
            <a:ext cx="327976" cy="324316"/>
            <a:chOff x="7528096" y="2450059"/>
            <a:chExt cx="327976" cy="324316"/>
          </a:xfrm>
          <a:solidFill>
            <a:schemeClr val="tx2"/>
          </a:solidFill>
        </p:grpSpPr>
        <p:sp>
          <p:nvSpPr>
            <p:cNvPr id="5" name="Google Shape;13424;p63">
              <a:extLst>
                <a:ext uri="{FF2B5EF4-FFF2-40B4-BE49-F238E27FC236}">
                  <a16:creationId xmlns:a16="http://schemas.microsoft.com/office/drawing/2014/main" id="{8A5890B1-CCE8-49AE-B2BF-B22B45EAA750}"/>
                </a:ext>
              </a:extLst>
            </p:cNvPr>
            <p:cNvSpPr/>
            <p:nvPr/>
          </p:nvSpPr>
          <p:spPr>
            <a:xfrm>
              <a:off x="7569411" y="2697187"/>
              <a:ext cx="26928" cy="25623"/>
            </a:xfrm>
            <a:custGeom>
              <a:avLst/>
              <a:gdLst/>
              <a:ahLst/>
              <a:cxnLst/>
              <a:rect l="l" t="t" r="r" b="b"/>
              <a:pathLst>
                <a:path w="846" h="805" extrusionOk="0">
                  <a:moveTo>
                    <a:pt x="679" y="1"/>
                  </a:moveTo>
                  <a:cubicBezTo>
                    <a:pt x="640" y="1"/>
                    <a:pt x="602" y="16"/>
                    <a:pt x="572" y="46"/>
                  </a:cubicBezTo>
                  <a:lnTo>
                    <a:pt x="60" y="558"/>
                  </a:lnTo>
                  <a:cubicBezTo>
                    <a:pt x="0" y="617"/>
                    <a:pt x="0" y="700"/>
                    <a:pt x="60" y="760"/>
                  </a:cubicBezTo>
                  <a:cubicBezTo>
                    <a:pt x="96" y="790"/>
                    <a:pt x="134" y="805"/>
                    <a:pt x="172" y="805"/>
                  </a:cubicBezTo>
                  <a:cubicBezTo>
                    <a:pt x="209" y="805"/>
                    <a:pt x="244" y="790"/>
                    <a:pt x="274" y="760"/>
                  </a:cubicBezTo>
                  <a:lnTo>
                    <a:pt x="786" y="260"/>
                  </a:lnTo>
                  <a:cubicBezTo>
                    <a:pt x="846" y="200"/>
                    <a:pt x="846" y="105"/>
                    <a:pt x="786" y="46"/>
                  </a:cubicBezTo>
                  <a:cubicBezTo>
                    <a:pt x="756" y="16"/>
                    <a:pt x="718" y="1"/>
                    <a:pt x="6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Google Shape;13425;p63">
              <a:extLst>
                <a:ext uri="{FF2B5EF4-FFF2-40B4-BE49-F238E27FC236}">
                  <a16:creationId xmlns:a16="http://schemas.microsoft.com/office/drawing/2014/main" id="{0BB7D330-39D1-4D7E-AAF0-90D84C5D91FD}"/>
                </a:ext>
              </a:extLst>
            </p:cNvPr>
            <p:cNvSpPr/>
            <p:nvPr/>
          </p:nvSpPr>
          <p:spPr>
            <a:xfrm>
              <a:off x="7600859" y="2728667"/>
              <a:ext cx="26578" cy="25591"/>
            </a:xfrm>
            <a:custGeom>
              <a:avLst/>
              <a:gdLst/>
              <a:ahLst/>
              <a:cxnLst/>
              <a:rect l="l" t="t" r="r" b="b"/>
              <a:pathLst>
                <a:path w="835" h="804" extrusionOk="0">
                  <a:moveTo>
                    <a:pt x="673" y="0"/>
                  </a:moveTo>
                  <a:cubicBezTo>
                    <a:pt x="638" y="0"/>
                    <a:pt x="602" y="15"/>
                    <a:pt x="572" y="45"/>
                  </a:cubicBezTo>
                  <a:lnTo>
                    <a:pt x="60" y="545"/>
                  </a:lnTo>
                  <a:cubicBezTo>
                    <a:pt x="1" y="604"/>
                    <a:pt x="1" y="700"/>
                    <a:pt x="60" y="759"/>
                  </a:cubicBezTo>
                  <a:cubicBezTo>
                    <a:pt x="90" y="789"/>
                    <a:pt x="129" y="804"/>
                    <a:pt x="167" y="804"/>
                  </a:cubicBezTo>
                  <a:cubicBezTo>
                    <a:pt x="206" y="804"/>
                    <a:pt x="245" y="789"/>
                    <a:pt x="274" y="759"/>
                  </a:cubicBezTo>
                  <a:lnTo>
                    <a:pt x="775" y="247"/>
                  </a:lnTo>
                  <a:cubicBezTo>
                    <a:pt x="834" y="188"/>
                    <a:pt x="834" y="104"/>
                    <a:pt x="775" y="45"/>
                  </a:cubicBezTo>
                  <a:cubicBezTo>
                    <a:pt x="745" y="15"/>
                    <a:pt x="709" y="0"/>
                    <a:pt x="6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7" name="Google Shape;13426;p63">
              <a:extLst>
                <a:ext uri="{FF2B5EF4-FFF2-40B4-BE49-F238E27FC236}">
                  <a16:creationId xmlns:a16="http://schemas.microsoft.com/office/drawing/2014/main" id="{7EE5EF71-EDE7-4D50-9A39-45BFC64C131C}"/>
                </a:ext>
              </a:extLst>
            </p:cNvPr>
            <p:cNvSpPr/>
            <p:nvPr/>
          </p:nvSpPr>
          <p:spPr>
            <a:xfrm>
              <a:off x="7585326" y="2713102"/>
              <a:ext cx="26546" cy="25241"/>
            </a:xfrm>
            <a:custGeom>
              <a:avLst/>
              <a:gdLst/>
              <a:ahLst/>
              <a:cxnLst/>
              <a:rect l="l" t="t" r="r" b="b"/>
              <a:pathLst>
                <a:path w="834" h="793" extrusionOk="0">
                  <a:moveTo>
                    <a:pt x="667" y="1"/>
                  </a:moveTo>
                  <a:cubicBezTo>
                    <a:pt x="629" y="1"/>
                    <a:pt x="590" y="16"/>
                    <a:pt x="560" y="46"/>
                  </a:cubicBezTo>
                  <a:lnTo>
                    <a:pt x="60" y="546"/>
                  </a:lnTo>
                  <a:cubicBezTo>
                    <a:pt x="0" y="605"/>
                    <a:pt x="0" y="700"/>
                    <a:pt x="60" y="748"/>
                  </a:cubicBezTo>
                  <a:cubicBezTo>
                    <a:pt x="90" y="778"/>
                    <a:pt x="125" y="793"/>
                    <a:pt x="161" y="793"/>
                  </a:cubicBezTo>
                  <a:cubicBezTo>
                    <a:pt x="197" y="793"/>
                    <a:pt x="233" y="778"/>
                    <a:pt x="262" y="748"/>
                  </a:cubicBezTo>
                  <a:lnTo>
                    <a:pt x="774" y="248"/>
                  </a:lnTo>
                  <a:cubicBezTo>
                    <a:pt x="834" y="189"/>
                    <a:pt x="834" y="105"/>
                    <a:pt x="774" y="46"/>
                  </a:cubicBezTo>
                  <a:cubicBezTo>
                    <a:pt x="745" y="16"/>
                    <a:pt x="706" y="1"/>
                    <a:pt x="6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Google Shape;13427;p63">
              <a:extLst>
                <a:ext uri="{FF2B5EF4-FFF2-40B4-BE49-F238E27FC236}">
                  <a16:creationId xmlns:a16="http://schemas.microsoft.com/office/drawing/2014/main" id="{926123AB-CDD6-4DB7-9F2D-809B95F234DF}"/>
                </a:ext>
              </a:extLst>
            </p:cNvPr>
            <p:cNvSpPr/>
            <p:nvPr/>
          </p:nvSpPr>
          <p:spPr>
            <a:xfrm>
              <a:off x="7528096" y="2450059"/>
              <a:ext cx="327976" cy="324316"/>
            </a:xfrm>
            <a:custGeom>
              <a:avLst/>
              <a:gdLst/>
              <a:ahLst/>
              <a:cxnLst/>
              <a:rect l="l" t="t" r="r" b="b"/>
              <a:pathLst>
                <a:path w="10304" h="10189" extrusionOk="0">
                  <a:moveTo>
                    <a:pt x="9954" y="309"/>
                  </a:moveTo>
                  <a:lnTo>
                    <a:pt x="9538" y="1761"/>
                  </a:lnTo>
                  <a:lnTo>
                    <a:pt x="8514" y="725"/>
                  </a:lnTo>
                  <a:lnTo>
                    <a:pt x="9954" y="309"/>
                  </a:lnTo>
                  <a:close/>
                  <a:moveTo>
                    <a:pt x="4311" y="3369"/>
                  </a:moveTo>
                  <a:lnTo>
                    <a:pt x="2501" y="5178"/>
                  </a:lnTo>
                  <a:lnTo>
                    <a:pt x="429" y="5012"/>
                  </a:lnTo>
                  <a:cubicBezTo>
                    <a:pt x="394" y="5012"/>
                    <a:pt x="382" y="4988"/>
                    <a:pt x="417" y="4952"/>
                  </a:cubicBezTo>
                  <a:cubicBezTo>
                    <a:pt x="1310" y="4059"/>
                    <a:pt x="2477" y="3523"/>
                    <a:pt x="3727" y="3404"/>
                  </a:cubicBezTo>
                  <a:lnTo>
                    <a:pt x="4311" y="3369"/>
                  </a:lnTo>
                  <a:close/>
                  <a:moveTo>
                    <a:pt x="2537" y="5571"/>
                  </a:moveTo>
                  <a:lnTo>
                    <a:pt x="3358" y="6381"/>
                  </a:lnTo>
                  <a:lnTo>
                    <a:pt x="3049" y="6702"/>
                  </a:lnTo>
                  <a:cubicBezTo>
                    <a:pt x="2715" y="6369"/>
                    <a:pt x="2299" y="5952"/>
                    <a:pt x="2227" y="5893"/>
                  </a:cubicBezTo>
                  <a:lnTo>
                    <a:pt x="2537" y="5571"/>
                  </a:lnTo>
                  <a:close/>
                  <a:moveTo>
                    <a:pt x="2418" y="6464"/>
                  </a:moveTo>
                  <a:lnTo>
                    <a:pt x="2834" y="6881"/>
                  </a:lnTo>
                  <a:lnTo>
                    <a:pt x="2465" y="7250"/>
                  </a:lnTo>
                  <a:cubicBezTo>
                    <a:pt x="2453" y="7262"/>
                    <a:pt x="2441" y="7298"/>
                    <a:pt x="2418" y="7310"/>
                  </a:cubicBezTo>
                  <a:lnTo>
                    <a:pt x="2049" y="6940"/>
                  </a:lnTo>
                  <a:cubicBezTo>
                    <a:pt x="2025" y="6905"/>
                    <a:pt x="2025" y="6857"/>
                    <a:pt x="2049" y="6833"/>
                  </a:cubicBezTo>
                  <a:lnTo>
                    <a:pt x="2418" y="6464"/>
                  </a:lnTo>
                  <a:close/>
                  <a:moveTo>
                    <a:pt x="8168" y="821"/>
                  </a:moveTo>
                  <a:lnTo>
                    <a:pt x="9418" y="2071"/>
                  </a:lnTo>
                  <a:lnTo>
                    <a:pt x="9061" y="3380"/>
                  </a:lnTo>
                  <a:lnTo>
                    <a:pt x="4906" y="7536"/>
                  </a:lnTo>
                  <a:lnTo>
                    <a:pt x="4084" y="6714"/>
                  </a:lnTo>
                  <a:lnTo>
                    <a:pt x="5978" y="4821"/>
                  </a:lnTo>
                  <a:cubicBezTo>
                    <a:pt x="6109" y="4690"/>
                    <a:pt x="6144" y="4452"/>
                    <a:pt x="5966" y="4273"/>
                  </a:cubicBezTo>
                  <a:cubicBezTo>
                    <a:pt x="5888" y="4196"/>
                    <a:pt x="5790" y="4157"/>
                    <a:pt x="5693" y="4157"/>
                  </a:cubicBezTo>
                  <a:cubicBezTo>
                    <a:pt x="5597" y="4157"/>
                    <a:pt x="5501" y="4196"/>
                    <a:pt x="5430" y="4273"/>
                  </a:cubicBezTo>
                  <a:lnTo>
                    <a:pt x="3537" y="6167"/>
                  </a:lnTo>
                  <a:lnTo>
                    <a:pt x="2715" y="5345"/>
                  </a:lnTo>
                  <a:lnTo>
                    <a:pt x="6871" y="1190"/>
                  </a:lnTo>
                  <a:lnTo>
                    <a:pt x="8168" y="821"/>
                  </a:lnTo>
                  <a:close/>
                  <a:moveTo>
                    <a:pt x="5711" y="4485"/>
                  </a:moveTo>
                  <a:cubicBezTo>
                    <a:pt x="5733" y="4485"/>
                    <a:pt x="5757" y="4494"/>
                    <a:pt x="5775" y="4512"/>
                  </a:cubicBezTo>
                  <a:cubicBezTo>
                    <a:pt x="5799" y="4535"/>
                    <a:pt x="5799" y="4595"/>
                    <a:pt x="5775" y="4631"/>
                  </a:cubicBezTo>
                  <a:lnTo>
                    <a:pt x="3775" y="6619"/>
                  </a:lnTo>
                  <a:cubicBezTo>
                    <a:pt x="3692" y="6714"/>
                    <a:pt x="2894" y="7488"/>
                    <a:pt x="2811" y="7595"/>
                  </a:cubicBezTo>
                  <a:cubicBezTo>
                    <a:pt x="2793" y="7607"/>
                    <a:pt x="2769" y="7613"/>
                    <a:pt x="2747" y="7613"/>
                  </a:cubicBezTo>
                  <a:cubicBezTo>
                    <a:pt x="2724" y="7613"/>
                    <a:pt x="2703" y="7607"/>
                    <a:pt x="2691" y="7595"/>
                  </a:cubicBezTo>
                  <a:cubicBezTo>
                    <a:pt x="2656" y="7560"/>
                    <a:pt x="2656" y="7500"/>
                    <a:pt x="2691" y="7476"/>
                  </a:cubicBezTo>
                  <a:lnTo>
                    <a:pt x="5656" y="4512"/>
                  </a:lnTo>
                  <a:cubicBezTo>
                    <a:pt x="5668" y="4494"/>
                    <a:pt x="5689" y="4485"/>
                    <a:pt x="5711" y="4485"/>
                  </a:cubicBezTo>
                  <a:close/>
                  <a:moveTo>
                    <a:pt x="3894" y="6917"/>
                  </a:moveTo>
                  <a:lnTo>
                    <a:pt x="4716" y="7738"/>
                  </a:lnTo>
                  <a:lnTo>
                    <a:pt x="4406" y="8036"/>
                  </a:lnTo>
                  <a:lnTo>
                    <a:pt x="4382" y="8036"/>
                  </a:lnTo>
                  <a:lnTo>
                    <a:pt x="3584" y="7238"/>
                  </a:lnTo>
                  <a:lnTo>
                    <a:pt x="3894" y="6917"/>
                  </a:lnTo>
                  <a:close/>
                  <a:moveTo>
                    <a:pt x="3394" y="7452"/>
                  </a:moveTo>
                  <a:lnTo>
                    <a:pt x="3811" y="7869"/>
                  </a:lnTo>
                  <a:lnTo>
                    <a:pt x="3430" y="8226"/>
                  </a:lnTo>
                  <a:cubicBezTo>
                    <a:pt x="3418" y="8250"/>
                    <a:pt x="3394" y="8250"/>
                    <a:pt x="3394" y="8250"/>
                  </a:cubicBezTo>
                  <a:cubicBezTo>
                    <a:pt x="3370" y="8250"/>
                    <a:pt x="3358" y="8250"/>
                    <a:pt x="3346" y="8226"/>
                  </a:cubicBezTo>
                  <a:lnTo>
                    <a:pt x="2977" y="7857"/>
                  </a:lnTo>
                  <a:cubicBezTo>
                    <a:pt x="2989" y="7845"/>
                    <a:pt x="3013" y="7833"/>
                    <a:pt x="3037" y="7810"/>
                  </a:cubicBezTo>
                  <a:lnTo>
                    <a:pt x="3394" y="7452"/>
                  </a:lnTo>
                  <a:close/>
                  <a:moveTo>
                    <a:pt x="9971" y="1"/>
                  </a:moveTo>
                  <a:cubicBezTo>
                    <a:pt x="9946" y="1"/>
                    <a:pt x="9921" y="4"/>
                    <a:pt x="9895" y="11"/>
                  </a:cubicBezTo>
                  <a:cubicBezTo>
                    <a:pt x="9252" y="213"/>
                    <a:pt x="7394" y="749"/>
                    <a:pt x="6787" y="928"/>
                  </a:cubicBezTo>
                  <a:cubicBezTo>
                    <a:pt x="6751" y="928"/>
                    <a:pt x="6740" y="940"/>
                    <a:pt x="6716" y="963"/>
                  </a:cubicBezTo>
                  <a:lnTo>
                    <a:pt x="4632" y="3047"/>
                  </a:lnTo>
                  <a:lnTo>
                    <a:pt x="3703" y="3130"/>
                  </a:lnTo>
                  <a:cubicBezTo>
                    <a:pt x="2370" y="3226"/>
                    <a:pt x="1144" y="3809"/>
                    <a:pt x="191" y="4750"/>
                  </a:cubicBezTo>
                  <a:cubicBezTo>
                    <a:pt x="1" y="4940"/>
                    <a:pt x="120" y="5285"/>
                    <a:pt x="394" y="5309"/>
                  </a:cubicBezTo>
                  <a:lnTo>
                    <a:pt x="2215" y="5476"/>
                  </a:lnTo>
                  <a:lnTo>
                    <a:pt x="2025" y="5666"/>
                  </a:lnTo>
                  <a:cubicBezTo>
                    <a:pt x="1906" y="5786"/>
                    <a:pt x="1906" y="5964"/>
                    <a:pt x="2025" y="6083"/>
                  </a:cubicBezTo>
                  <a:lnTo>
                    <a:pt x="2203" y="6262"/>
                  </a:lnTo>
                  <a:lnTo>
                    <a:pt x="1822" y="6643"/>
                  </a:lnTo>
                  <a:cubicBezTo>
                    <a:pt x="1679" y="6786"/>
                    <a:pt x="1679" y="7012"/>
                    <a:pt x="1822" y="7155"/>
                  </a:cubicBezTo>
                  <a:lnTo>
                    <a:pt x="3108" y="8441"/>
                  </a:lnTo>
                  <a:cubicBezTo>
                    <a:pt x="3180" y="8512"/>
                    <a:pt x="3272" y="8548"/>
                    <a:pt x="3366" y="8548"/>
                  </a:cubicBezTo>
                  <a:cubicBezTo>
                    <a:pt x="3459" y="8548"/>
                    <a:pt x="3555" y="8512"/>
                    <a:pt x="3632" y="8441"/>
                  </a:cubicBezTo>
                  <a:lnTo>
                    <a:pt x="4001" y="8072"/>
                  </a:lnTo>
                  <a:lnTo>
                    <a:pt x="4180" y="8250"/>
                  </a:lnTo>
                  <a:cubicBezTo>
                    <a:pt x="4239" y="8310"/>
                    <a:pt x="4317" y="8339"/>
                    <a:pt x="4396" y="8339"/>
                  </a:cubicBezTo>
                  <a:cubicBezTo>
                    <a:pt x="4474" y="8339"/>
                    <a:pt x="4555" y="8310"/>
                    <a:pt x="4620" y="8250"/>
                  </a:cubicBezTo>
                  <a:lnTo>
                    <a:pt x="4799" y="8072"/>
                  </a:lnTo>
                  <a:lnTo>
                    <a:pt x="4966" y="9881"/>
                  </a:lnTo>
                  <a:cubicBezTo>
                    <a:pt x="4977" y="10012"/>
                    <a:pt x="5061" y="10119"/>
                    <a:pt x="5180" y="10167"/>
                  </a:cubicBezTo>
                  <a:cubicBezTo>
                    <a:pt x="5216" y="10182"/>
                    <a:pt x="5254" y="10188"/>
                    <a:pt x="5291" y="10188"/>
                  </a:cubicBezTo>
                  <a:cubicBezTo>
                    <a:pt x="5375" y="10188"/>
                    <a:pt x="5455" y="10153"/>
                    <a:pt x="5513" y="10096"/>
                  </a:cubicBezTo>
                  <a:cubicBezTo>
                    <a:pt x="6097" y="9512"/>
                    <a:pt x="6525" y="8822"/>
                    <a:pt x="6811" y="8072"/>
                  </a:cubicBezTo>
                  <a:cubicBezTo>
                    <a:pt x="6847" y="7988"/>
                    <a:pt x="6799" y="7905"/>
                    <a:pt x="6728" y="7869"/>
                  </a:cubicBezTo>
                  <a:cubicBezTo>
                    <a:pt x="6713" y="7865"/>
                    <a:pt x="6698" y="7863"/>
                    <a:pt x="6684" y="7863"/>
                  </a:cubicBezTo>
                  <a:cubicBezTo>
                    <a:pt x="6616" y="7863"/>
                    <a:pt x="6555" y="7906"/>
                    <a:pt x="6525" y="7964"/>
                  </a:cubicBezTo>
                  <a:cubicBezTo>
                    <a:pt x="6263" y="8691"/>
                    <a:pt x="5847" y="9334"/>
                    <a:pt x="5299" y="9881"/>
                  </a:cubicBezTo>
                  <a:cubicBezTo>
                    <a:pt x="5292" y="9885"/>
                    <a:pt x="5285" y="9886"/>
                    <a:pt x="5278" y="9886"/>
                  </a:cubicBezTo>
                  <a:cubicBezTo>
                    <a:pt x="5262" y="9886"/>
                    <a:pt x="5248" y="9878"/>
                    <a:pt x="5239" y="9869"/>
                  </a:cubicBezTo>
                  <a:lnTo>
                    <a:pt x="5061" y="7810"/>
                  </a:lnTo>
                  <a:lnTo>
                    <a:pt x="6871" y="6000"/>
                  </a:lnTo>
                  <a:lnTo>
                    <a:pt x="6871" y="6000"/>
                  </a:lnTo>
                  <a:cubicBezTo>
                    <a:pt x="6811" y="6738"/>
                    <a:pt x="6799" y="6940"/>
                    <a:pt x="6704" y="7310"/>
                  </a:cubicBezTo>
                  <a:cubicBezTo>
                    <a:pt x="6692" y="7381"/>
                    <a:pt x="6740" y="7476"/>
                    <a:pt x="6823" y="7488"/>
                  </a:cubicBezTo>
                  <a:cubicBezTo>
                    <a:pt x="6831" y="7489"/>
                    <a:pt x="6840" y="7490"/>
                    <a:pt x="6848" y="7490"/>
                  </a:cubicBezTo>
                  <a:cubicBezTo>
                    <a:pt x="6923" y="7490"/>
                    <a:pt x="6991" y="7444"/>
                    <a:pt x="7002" y="7369"/>
                  </a:cubicBezTo>
                  <a:cubicBezTo>
                    <a:pt x="7109" y="6905"/>
                    <a:pt x="7109" y="6702"/>
                    <a:pt x="7204" y="5666"/>
                  </a:cubicBezTo>
                  <a:lnTo>
                    <a:pt x="9288" y="3583"/>
                  </a:lnTo>
                  <a:cubicBezTo>
                    <a:pt x="9299" y="3571"/>
                    <a:pt x="9311" y="3547"/>
                    <a:pt x="9323" y="3523"/>
                  </a:cubicBezTo>
                  <a:lnTo>
                    <a:pt x="9740" y="2118"/>
                  </a:lnTo>
                  <a:lnTo>
                    <a:pt x="10240" y="416"/>
                  </a:lnTo>
                  <a:cubicBezTo>
                    <a:pt x="10303" y="194"/>
                    <a:pt x="10161" y="1"/>
                    <a:pt x="99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9" name="Google Shape;13428;p63">
              <a:extLst>
                <a:ext uri="{FF2B5EF4-FFF2-40B4-BE49-F238E27FC236}">
                  <a16:creationId xmlns:a16="http://schemas.microsoft.com/office/drawing/2014/main" id="{FD9BAF9B-8299-4060-8238-0B6F88689FFE}"/>
                </a:ext>
              </a:extLst>
            </p:cNvPr>
            <p:cNvSpPr/>
            <p:nvPr/>
          </p:nvSpPr>
          <p:spPr>
            <a:xfrm>
              <a:off x="7712296" y="2525528"/>
              <a:ext cx="79989" cy="60954"/>
            </a:xfrm>
            <a:custGeom>
              <a:avLst/>
              <a:gdLst/>
              <a:ahLst/>
              <a:cxnLst/>
              <a:rect l="l" t="t" r="r" b="b"/>
              <a:pathLst>
                <a:path w="2513" h="1915" extrusionOk="0">
                  <a:moveTo>
                    <a:pt x="842" y="0"/>
                  </a:moveTo>
                  <a:cubicBezTo>
                    <a:pt x="823" y="0"/>
                    <a:pt x="804" y="3"/>
                    <a:pt x="786" y="9"/>
                  </a:cubicBezTo>
                  <a:cubicBezTo>
                    <a:pt x="167" y="295"/>
                    <a:pt x="0" y="1129"/>
                    <a:pt x="488" y="1617"/>
                  </a:cubicBezTo>
                  <a:cubicBezTo>
                    <a:pt x="679" y="1807"/>
                    <a:pt x="941" y="1914"/>
                    <a:pt x="1191" y="1914"/>
                  </a:cubicBezTo>
                  <a:cubicBezTo>
                    <a:pt x="2072" y="1914"/>
                    <a:pt x="2512" y="843"/>
                    <a:pt x="1893" y="224"/>
                  </a:cubicBezTo>
                  <a:cubicBezTo>
                    <a:pt x="1798" y="128"/>
                    <a:pt x="1715" y="69"/>
                    <a:pt x="1596" y="9"/>
                  </a:cubicBezTo>
                  <a:cubicBezTo>
                    <a:pt x="1575" y="3"/>
                    <a:pt x="1554" y="0"/>
                    <a:pt x="1534" y="0"/>
                  </a:cubicBezTo>
                  <a:cubicBezTo>
                    <a:pt x="1473" y="0"/>
                    <a:pt x="1420" y="27"/>
                    <a:pt x="1393" y="81"/>
                  </a:cubicBezTo>
                  <a:cubicBezTo>
                    <a:pt x="1369" y="164"/>
                    <a:pt x="1393" y="247"/>
                    <a:pt x="1476" y="283"/>
                  </a:cubicBezTo>
                  <a:cubicBezTo>
                    <a:pt x="1917" y="474"/>
                    <a:pt x="2024" y="1069"/>
                    <a:pt x="1679" y="1414"/>
                  </a:cubicBezTo>
                  <a:cubicBezTo>
                    <a:pt x="1548" y="1545"/>
                    <a:pt x="1369" y="1611"/>
                    <a:pt x="1191" y="1611"/>
                  </a:cubicBezTo>
                  <a:cubicBezTo>
                    <a:pt x="1012" y="1611"/>
                    <a:pt x="834" y="1545"/>
                    <a:pt x="703" y="1414"/>
                  </a:cubicBezTo>
                  <a:cubicBezTo>
                    <a:pt x="357" y="1069"/>
                    <a:pt x="464" y="486"/>
                    <a:pt x="905" y="283"/>
                  </a:cubicBezTo>
                  <a:cubicBezTo>
                    <a:pt x="976" y="247"/>
                    <a:pt x="1012" y="164"/>
                    <a:pt x="976" y="81"/>
                  </a:cubicBezTo>
                  <a:cubicBezTo>
                    <a:pt x="959" y="27"/>
                    <a:pt x="900" y="0"/>
                    <a:pt x="8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16" name="Google Shape;10294;p58">
            <a:extLst>
              <a:ext uri="{FF2B5EF4-FFF2-40B4-BE49-F238E27FC236}">
                <a16:creationId xmlns:a16="http://schemas.microsoft.com/office/drawing/2014/main" id="{A4F4D7A1-9763-4255-97E1-69E7DB20EF35}"/>
              </a:ext>
            </a:extLst>
          </p:cNvPr>
          <p:cNvGrpSpPr/>
          <p:nvPr/>
        </p:nvGrpSpPr>
        <p:grpSpPr>
          <a:xfrm>
            <a:off x="2773158" y="2337908"/>
            <a:ext cx="376271" cy="337982"/>
            <a:chOff x="2612597" y="3367075"/>
            <a:chExt cx="376271" cy="337982"/>
          </a:xfrm>
          <a:solidFill>
            <a:schemeClr val="tx2"/>
          </a:solidFill>
        </p:grpSpPr>
        <p:sp>
          <p:nvSpPr>
            <p:cNvPr id="17" name="Google Shape;10295;p58">
              <a:extLst>
                <a:ext uri="{FF2B5EF4-FFF2-40B4-BE49-F238E27FC236}">
                  <a16:creationId xmlns:a16="http://schemas.microsoft.com/office/drawing/2014/main" id="{B2C82BFD-7192-42A1-AD55-6B0865AEAAD5}"/>
                </a:ext>
              </a:extLst>
            </p:cNvPr>
            <p:cNvSpPr/>
            <p:nvPr/>
          </p:nvSpPr>
          <p:spPr>
            <a:xfrm>
              <a:off x="2612597" y="3367075"/>
              <a:ext cx="376271" cy="337982"/>
            </a:xfrm>
            <a:custGeom>
              <a:avLst/>
              <a:gdLst/>
              <a:ahLst/>
              <a:cxnLst/>
              <a:rect l="l" t="t" r="r" b="b"/>
              <a:pathLst>
                <a:path w="11812" h="10610" extrusionOk="0">
                  <a:moveTo>
                    <a:pt x="7561" y="346"/>
                  </a:moveTo>
                  <a:cubicBezTo>
                    <a:pt x="7490" y="668"/>
                    <a:pt x="7192" y="918"/>
                    <a:pt x="6835" y="918"/>
                  </a:cubicBezTo>
                  <a:lnTo>
                    <a:pt x="4966" y="918"/>
                  </a:lnTo>
                  <a:cubicBezTo>
                    <a:pt x="4609" y="918"/>
                    <a:pt x="4311" y="668"/>
                    <a:pt x="4228" y="346"/>
                  </a:cubicBezTo>
                  <a:close/>
                  <a:moveTo>
                    <a:pt x="7918" y="358"/>
                  </a:moveTo>
                  <a:cubicBezTo>
                    <a:pt x="8264" y="418"/>
                    <a:pt x="8526" y="727"/>
                    <a:pt x="8526" y="1108"/>
                  </a:cubicBezTo>
                  <a:lnTo>
                    <a:pt x="8526" y="1918"/>
                  </a:lnTo>
                  <a:lnTo>
                    <a:pt x="3263" y="1918"/>
                  </a:lnTo>
                  <a:lnTo>
                    <a:pt x="3263" y="1108"/>
                  </a:lnTo>
                  <a:cubicBezTo>
                    <a:pt x="3263" y="727"/>
                    <a:pt x="3525" y="429"/>
                    <a:pt x="3870" y="358"/>
                  </a:cubicBezTo>
                  <a:cubicBezTo>
                    <a:pt x="3966" y="882"/>
                    <a:pt x="4406" y="1287"/>
                    <a:pt x="4954" y="1287"/>
                  </a:cubicBezTo>
                  <a:lnTo>
                    <a:pt x="6835" y="1287"/>
                  </a:lnTo>
                  <a:cubicBezTo>
                    <a:pt x="7383" y="1287"/>
                    <a:pt x="7835" y="882"/>
                    <a:pt x="7918" y="358"/>
                  </a:cubicBezTo>
                  <a:close/>
                  <a:moveTo>
                    <a:pt x="7502" y="5180"/>
                  </a:moveTo>
                  <a:cubicBezTo>
                    <a:pt x="7835" y="5180"/>
                    <a:pt x="8097" y="5454"/>
                    <a:pt x="8097" y="5775"/>
                  </a:cubicBezTo>
                  <a:lnTo>
                    <a:pt x="8097" y="7323"/>
                  </a:lnTo>
                  <a:cubicBezTo>
                    <a:pt x="7764" y="7395"/>
                    <a:pt x="7430" y="7442"/>
                    <a:pt x="7073" y="7478"/>
                  </a:cubicBezTo>
                  <a:lnTo>
                    <a:pt x="7073" y="6942"/>
                  </a:lnTo>
                  <a:cubicBezTo>
                    <a:pt x="7085" y="6561"/>
                    <a:pt x="6764" y="6240"/>
                    <a:pt x="6371" y="6240"/>
                  </a:cubicBezTo>
                  <a:lnTo>
                    <a:pt x="5406" y="6240"/>
                  </a:lnTo>
                  <a:cubicBezTo>
                    <a:pt x="5025" y="6240"/>
                    <a:pt x="4704" y="6549"/>
                    <a:pt x="4704" y="6942"/>
                  </a:cubicBezTo>
                  <a:lnTo>
                    <a:pt x="4704" y="7478"/>
                  </a:lnTo>
                  <a:cubicBezTo>
                    <a:pt x="4370" y="7442"/>
                    <a:pt x="4025" y="7383"/>
                    <a:pt x="3680" y="7323"/>
                  </a:cubicBezTo>
                  <a:lnTo>
                    <a:pt x="3680" y="5775"/>
                  </a:lnTo>
                  <a:cubicBezTo>
                    <a:pt x="3680" y="5454"/>
                    <a:pt x="3954" y="5180"/>
                    <a:pt x="4275" y="5180"/>
                  </a:cubicBezTo>
                  <a:close/>
                  <a:moveTo>
                    <a:pt x="6371" y="6585"/>
                  </a:moveTo>
                  <a:cubicBezTo>
                    <a:pt x="6573" y="6585"/>
                    <a:pt x="6728" y="6740"/>
                    <a:pt x="6728" y="6942"/>
                  </a:cubicBezTo>
                  <a:lnTo>
                    <a:pt x="6728" y="8430"/>
                  </a:lnTo>
                  <a:cubicBezTo>
                    <a:pt x="6728" y="8621"/>
                    <a:pt x="6573" y="8788"/>
                    <a:pt x="6371" y="8788"/>
                  </a:cubicBezTo>
                  <a:lnTo>
                    <a:pt x="5406" y="8788"/>
                  </a:lnTo>
                  <a:cubicBezTo>
                    <a:pt x="5216" y="8788"/>
                    <a:pt x="5049" y="8621"/>
                    <a:pt x="5049" y="8430"/>
                  </a:cubicBezTo>
                  <a:lnTo>
                    <a:pt x="5049" y="6942"/>
                  </a:lnTo>
                  <a:cubicBezTo>
                    <a:pt x="5049" y="6740"/>
                    <a:pt x="5216" y="6585"/>
                    <a:pt x="5406" y="6585"/>
                  </a:cubicBezTo>
                  <a:close/>
                  <a:moveTo>
                    <a:pt x="4025" y="1"/>
                  </a:moveTo>
                  <a:cubicBezTo>
                    <a:pt x="3406" y="1"/>
                    <a:pt x="2918" y="489"/>
                    <a:pt x="2918" y="1108"/>
                  </a:cubicBezTo>
                  <a:lnTo>
                    <a:pt x="2918" y="1918"/>
                  </a:lnTo>
                  <a:lnTo>
                    <a:pt x="1084" y="1918"/>
                  </a:lnTo>
                  <a:cubicBezTo>
                    <a:pt x="489" y="1918"/>
                    <a:pt x="1" y="2418"/>
                    <a:pt x="1" y="3013"/>
                  </a:cubicBezTo>
                  <a:lnTo>
                    <a:pt x="1" y="6168"/>
                  </a:lnTo>
                  <a:cubicBezTo>
                    <a:pt x="1" y="6228"/>
                    <a:pt x="37" y="6287"/>
                    <a:pt x="96" y="6311"/>
                  </a:cubicBezTo>
                  <a:cubicBezTo>
                    <a:pt x="203" y="6371"/>
                    <a:pt x="322" y="6430"/>
                    <a:pt x="418" y="6490"/>
                  </a:cubicBezTo>
                  <a:lnTo>
                    <a:pt x="418" y="7311"/>
                  </a:lnTo>
                  <a:cubicBezTo>
                    <a:pt x="418" y="7418"/>
                    <a:pt x="501" y="7490"/>
                    <a:pt x="596" y="7490"/>
                  </a:cubicBezTo>
                  <a:cubicBezTo>
                    <a:pt x="703" y="7490"/>
                    <a:pt x="775" y="7418"/>
                    <a:pt x="775" y="7311"/>
                  </a:cubicBezTo>
                  <a:lnTo>
                    <a:pt x="775" y="6668"/>
                  </a:lnTo>
                  <a:cubicBezTo>
                    <a:pt x="2013" y="7299"/>
                    <a:pt x="3358" y="7668"/>
                    <a:pt x="4740" y="7811"/>
                  </a:cubicBezTo>
                  <a:lnTo>
                    <a:pt x="4740" y="8407"/>
                  </a:lnTo>
                  <a:cubicBezTo>
                    <a:pt x="4740" y="8800"/>
                    <a:pt x="5049" y="9109"/>
                    <a:pt x="5442" y="9109"/>
                  </a:cubicBezTo>
                  <a:lnTo>
                    <a:pt x="6406" y="9109"/>
                  </a:lnTo>
                  <a:cubicBezTo>
                    <a:pt x="6787" y="9109"/>
                    <a:pt x="7109" y="8800"/>
                    <a:pt x="7109" y="8407"/>
                  </a:cubicBezTo>
                  <a:lnTo>
                    <a:pt x="7109" y="7811"/>
                  </a:lnTo>
                  <a:cubicBezTo>
                    <a:pt x="8490" y="7668"/>
                    <a:pt x="9812" y="7299"/>
                    <a:pt x="11062" y="6668"/>
                  </a:cubicBezTo>
                  <a:lnTo>
                    <a:pt x="11062" y="9526"/>
                  </a:lnTo>
                  <a:cubicBezTo>
                    <a:pt x="11062" y="9931"/>
                    <a:pt x="10740" y="10276"/>
                    <a:pt x="10324" y="10276"/>
                  </a:cubicBezTo>
                  <a:lnTo>
                    <a:pt x="1489" y="10276"/>
                  </a:lnTo>
                  <a:cubicBezTo>
                    <a:pt x="1096" y="10276"/>
                    <a:pt x="751" y="9943"/>
                    <a:pt x="751" y="9526"/>
                  </a:cubicBezTo>
                  <a:lnTo>
                    <a:pt x="751" y="8026"/>
                  </a:lnTo>
                  <a:cubicBezTo>
                    <a:pt x="751" y="7918"/>
                    <a:pt x="679" y="7847"/>
                    <a:pt x="572" y="7847"/>
                  </a:cubicBezTo>
                  <a:cubicBezTo>
                    <a:pt x="465" y="7847"/>
                    <a:pt x="394" y="7918"/>
                    <a:pt x="394" y="8026"/>
                  </a:cubicBezTo>
                  <a:lnTo>
                    <a:pt x="394" y="9526"/>
                  </a:lnTo>
                  <a:cubicBezTo>
                    <a:pt x="394" y="10121"/>
                    <a:pt x="882" y="10609"/>
                    <a:pt x="1477" y="10609"/>
                  </a:cubicBezTo>
                  <a:lnTo>
                    <a:pt x="10300" y="10609"/>
                  </a:lnTo>
                  <a:cubicBezTo>
                    <a:pt x="10895" y="10609"/>
                    <a:pt x="11395" y="10121"/>
                    <a:pt x="11395" y="9526"/>
                  </a:cubicBezTo>
                  <a:lnTo>
                    <a:pt x="11395" y="6490"/>
                  </a:lnTo>
                  <a:cubicBezTo>
                    <a:pt x="11490" y="6430"/>
                    <a:pt x="11609" y="6371"/>
                    <a:pt x="11717" y="6311"/>
                  </a:cubicBezTo>
                  <a:cubicBezTo>
                    <a:pt x="11776" y="6287"/>
                    <a:pt x="11812" y="6228"/>
                    <a:pt x="11812" y="6168"/>
                  </a:cubicBezTo>
                  <a:lnTo>
                    <a:pt x="11812" y="3013"/>
                  </a:lnTo>
                  <a:cubicBezTo>
                    <a:pt x="11812" y="2394"/>
                    <a:pt x="11312" y="1918"/>
                    <a:pt x="10716" y="1918"/>
                  </a:cubicBezTo>
                  <a:lnTo>
                    <a:pt x="10276" y="1918"/>
                  </a:lnTo>
                  <a:cubicBezTo>
                    <a:pt x="10169" y="1918"/>
                    <a:pt x="10097" y="2001"/>
                    <a:pt x="10097" y="2096"/>
                  </a:cubicBezTo>
                  <a:cubicBezTo>
                    <a:pt x="10097" y="2203"/>
                    <a:pt x="10169" y="2275"/>
                    <a:pt x="10276" y="2275"/>
                  </a:cubicBezTo>
                  <a:lnTo>
                    <a:pt x="10716" y="2275"/>
                  </a:lnTo>
                  <a:cubicBezTo>
                    <a:pt x="11121" y="2275"/>
                    <a:pt x="11467" y="2608"/>
                    <a:pt x="11467" y="3025"/>
                  </a:cubicBezTo>
                  <a:lnTo>
                    <a:pt x="11467" y="6073"/>
                  </a:lnTo>
                  <a:cubicBezTo>
                    <a:pt x="11359" y="6133"/>
                    <a:pt x="11252" y="6192"/>
                    <a:pt x="11133" y="6252"/>
                  </a:cubicBezTo>
                  <a:cubicBezTo>
                    <a:pt x="10288" y="6704"/>
                    <a:pt x="9395" y="7037"/>
                    <a:pt x="8454" y="7252"/>
                  </a:cubicBezTo>
                  <a:lnTo>
                    <a:pt x="8454" y="5775"/>
                  </a:lnTo>
                  <a:cubicBezTo>
                    <a:pt x="8454" y="5251"/>
                    <a:pt x="8026" y="4823"/>
                    <a:pt x="7502" y="4823"/>
                  </a:cubicBezTo>
                  <a:lnTo>
                    <a:pt x="4275" y="4823"/>
                  </a:lnTo>
                  <a:cubicBezTo>
                    <a:pt x="3751" y="4823"/>
                    <a:pt x="3323" y="5251"/>
                    <a:pt x="3323" y="5775"/>
                  </a:cubicBezTo>
                  <a:lnTo>
                    <a:pt x="3323" y="7252"/>
                  </a:lnTo>
                  <a:cubicBezTo>
                    <a:pt x="2275" y="7014"/>
                    <a:pt x="1275" y="6609"/>
                    <a:pt x="334" y="6073"/>
                  </a:cubicBezTo>
                  <a:lnTo>
                    <a:pt x="334" y="3025"/>
                  </a:lnTo>
                  <a:cubicBezTo>
                    <a:pt x="334" y="2620"/>
                    <a:pt x="656" y="2275"/>
                    <a:pt x="1072" y="2275"/>
                  </a:cubicBezTo>
                  <a:lnTo>
                    <a:pt x="9562" y="2275"/>
                  </a:lnTo>
                  <a:cubicBezTo>
                    <a:pt x="9657" y="2275"/>
                    <a:pt x="9740" y="2203"/>
                    <a:pt x="9740" y="2096"/>
                  </a:cubicBezTo>
                  <a:cubicBezTo>
                    <a:pt x="9740" y="2001"/>
                    <a:pt x="9657" y="1918"/>
                    <a:pt x="9562" y="1918"/>
                  </a:cubicBezTo>
                  <a:lnTo>
                    <a:pt x="8871" y="1918"/>
                  </a:lnTo>
                  <a:lnTo>
                    <a:pt x="8871" y="1108"/>
                  </a:lnTo>
                  <a:cubicBezTo>
                    <a:pt x="8871" y="489"/>
                    <a:pt x="8383" y="1"/>
                    <a:pt x="777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296;p58">
              <a:extLst>
                <a:ext uri="{FF2B5EF4-FFF2-40B4-BE49-F238E27FC236}">
                  <a16:creationId xmlns:a16="http://schemas.microsoft.com/office/drawing/2014/main" id="{0EBBEEE7-C15C-4AA2-BB9B-12BBB207388D}"/>
                </a:ext>
              </a:extLst>
            </p:cNvPr>
            <p:cNvSpPr/>
            <p:nvPr/>
          </p:nvSpPr>
          <p:spPr>
            <a:xfrm>
              <a:off x="2784805" y="3588212"/>
              <a:ext cx="31505" cy="47432"/>
            </a:xfrm>
            <a:custGeom>
              <a:avLst/>
              <a:gdLst/>
              <a:ahLst/>
              <a:cxnLst/>
              <a:rect l="l" t="t" r="r" b="b"/>
              <a:pathLst>
                <a:path w="989" h="1489" extrusionOk="0">
                  <a:moveTo>
                    <a:pt x="631" y="357"/>
                  </a:moveTo>
                  <a:lnTo>
                    <a:pt x="631" y="1143"/>
                  </a:lnTo>
                  <a:lnTo>
                    <a:pt x="346" y="1143"/>
                  </a:lnTo>
                  <a:lnTo>
                    <a:pt x="346" y="357"/>
                  </a:lnTo>
                  <a:close/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1310"/>
                  </a:lnTo>
                  <a:cubicBezTo>
                    <a:pt x="0" y="1405"/>
                    <a:pt x="72" y="1488"/>
                    <a:pt x="179" y="1488"/>
                  </a:cubicBezTo>
                  <a:lnTo>
                    <a:pt x="810" y="1488"/>
                  </a:lnTo>
                  <a:cubicBezTo>
                    <a:pt x="905" y="1488"/>
                    <a:pt x="988" y="1405"/>
                    <a:pt x="988" y="1310"/>
                  </a:cubicBezTo>
                  <a:lnTo>
                    <a:pt x="988" y="179"/>
                  </a:lnTo>
                  <a:cubicBezTo>
                    <a:pt x="965" y="83"/>
                    <a:pt x="893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0746;p59">
            <a:extLst>
              <a:ext uri="{FF2B5EF4-FFF2-40B4-BE49-F238E27FC236}">
                <a16:creationId xmlns:a16="http://schemas.microsoft.com/office/drawing/2014/main" id="{22DEEA58-CF02-4B89-B601-E3D922ACD87E}"/>
              </a:ext>
            </a:extLst>
          </p:cNvPr>
          <p:cNvGrpSpPr/>
          <p:nvPr/>
        </p:nvGrpSpPr>
        <p:grpSpPr>
          <a:xfrm>
            <a:off x="4408470" y="2345728"/>
            <a:ext cx="327059" cy="360192"/>
            <a:chOff x="7562766" y="1514864"/>
            <a:chExt cx="327059" cy="360192"/>
          </a:xfrm>
          <a:solidFill>
            <a:schemeClr val="tx2"/>
          </a:solidFill>
        </p:grpSpPr>
        <p:sp>
          <p:nvSpPr>
            <p:cNvPr id="20" name="Google Shape;10747;p59">
              <a:extLst>
                <a:ext uri="{FF2B5EF4-FFF2-40B4-BE49-F238E27FC236}">
                  <a16:creationId xmlns:a16="http://schemas.microsoft.com/office/drawing/2014/main" id="{A8FED14D-9666-4228-BADE-958AABA7A679}"/>
                </a:ext>
              </a:extLst>
            </p:cNvPr>
            <p:cNvSpPr/>
            <p:nvPr/>
          </p:nvSpPr>
          <p:spPr>
            <a:xfrm>
              <a:off x="7662418" y="1600289"/>
              <a:ext cx="127724" cy="165248"/>
            </a:xfrm>
            <a:custGeom>
              <a:avLst/>
              <a:gdLst/>
              <a:ahLst/>
              <a:cxnLst/>
              <a:rect l="l" t="t" r="r" b="b"/>
              <a:pathLst>
                <a:path w="4013" h="5192" extrusionOk="0">
                  <a:moveTo>
                    <a:pt x="2001" y="334"/>
                  </a:moveTo>
                  <a:cubicBezTo>
                    <a:pt x="2298" y="334"/>
                    <a:pt x="2548" y="513"/>
                    <a:pt x="2656" y="763"/>
                  </a:cubicBezTo>
                  <a:cubicBezTo>
                    <a:pt x="2679" y="846"/>
                    <a:pt x="2715" y="941"/>
                    <a:pt x="2715" y="1049"/>
                  </a:cubicBezTo>
                  <a:lnTo>
                    <a:pt x="2715" y="1227"/>
                  </a:lnTo>
                  <a:cubicBezTo>
                    <a:pt x="2441" y="1132"/>
                    <a:pt x="2322" y="846"/>
                    <a:pt x="2322" y="834"/>
                  </a:cubicBezTo>
                  <a:cubicBezTo>
                    <a:pt x="2298" y="775"/>
                    <a:pt x="2251" y="727"/>
                    <a:pt x="2179" y="727"/>
                  </a:cubicBezTo>
                  <a:cubicBezTo>
                    <a:pt x="2120" y="727"/>
                    <a:pt x="2060" y="763"/>
                    <a:pt x="2013" y="822"/>
                  </a:cubicBezTo>
                  <a:cubicBezTo>
                    <a:pt x="2013" y="822"/>
                    <a:pt x="1822" y="1180"/>
                    <a:pt x="1286" y="1239"/>
                  </a:cubicBezTo>
                  <a:lnTo>
                    <a:pt x="1286" y="1025"/>
                  </a:lnTo>
                  <a:cubicBezTo>
                    <a:pt x="1298" y="941"/>
                    <a:pt x="1310" y="846"/>
                    <a:pt x="1346" y="763"/>
                  </a:cubicBezTo>
                  <a:cubicBezTo>
                    <a:pt x="1453" y="513"/>
                    <a:pt x="1703" y="334"/>
                    <a:pt x="2001" y="334"/>
                  </a:cubicBezTo>
                  <a:close/>
                  <a:moveTo>
                    <a:pt x="2167" y="1180"/>
                  </a:moveTo>
                  <a:cubicBezTo>
                    <a:pt x="2263" y="1322"/>
                    <a:pt x="2465" y="1501"/>
                    <a:pt x="2727" y="1549"/>
                  </a:cubicBezTo>
                  <a:lnTo>
                    <a:pt x="2727" y="1775"/>
                  </a:lnTo>
                  <a:cubicBezTo>
                    <a:pt x="2727" y="2156"/>
                    <a:pt x="2429" y="2465"/>
                    <a:pt x="2048" y="2489"/>
                  </a:cubicBezTo>
                  <a:lnTo>
                    <a:pt x="1989" y="2489"/>
                  </a:lnTo>
                  <a:cubicBezTo>
                    <a:pt x="1596" y="2489"/>
                    <a:pt x="1298" y="2180"/>
                    <a:pt x="1298" y="1787"/>
                  </a:cubicBezTo>
                  <a:lnTo>
                    <a:pt x="1298" y="1561"/>
                  </a:lnTo>
                  <a:cubicBezTo>
                    <a:pt x="1727" y="1525"/>
                    <a:pt x="2001" y="1346"/>
                    <a:pt x="2167" y="1180"/>
                  </a:cubicBezTo>
                  <a:close/>
                  <a:moveTo>
                    <a:pt x="2215" y="2846"/>
                  </a:moveTo>
                  <a:lnTo>
                    <a:pt x="2132" y="3025"/>
                  </a:lnTo>
                  <a:lnTo>
                    <a:pt x="1906" y="3025"/>
                  </a:lnTo>
                  <a:lnTo>
                    <a:pt x="1810" y="2846"/>
                  </a:lnTo>
                  <a:close/>
                  <a:moveTo>
                    <a:pt x="2084" y="3347"/>
                  </a:moveTo>
                  <a:lnTo>
                    <a:pt x="2287" y="4180"/>
                  </a:lnTo>
                  <a:lnTo>
                    <a:pt x="2013" y="4442"/>
                  </a:lnTo>
                  <a:lnTo>
                    <a:pt x="1751" y="4180"/>
                  </a:lnTo>
                  <a:lnTo>
                    <a:pt x="1929" y="3347"/>
                  </a:lnTo>
                  <a:close/>
                  <a:moveTo>
                    <a:pt x="2572" y="2918"/>
                  </a:moveTo>
                  <a:cubicBezTo>
                    <a:pt x="2810" y="2989"/>
                    <a:pt x="3025" y="3120"/>
                    <a:pt x="3215" y="3311"/>
                  </a:cubicBezTo>
                  <a:cubicBezTo>
                    <a:pt x="3549" y="3620"/>
                    <a:pt x="3727" y="4025"/>
                    <a:pt x="3727" y="4442"/>
                  </a:cubicBezTo>
                  <a:lnTo>
                    <a:pt x="3668" y="4859"/>
                  </a:lnTo>
                  <a:lnTo>
                    <a:pt x="334" y="4859"/>
                  </a:lnTo>
                  <a:lnTo>
                    <a:pt x="334" y="4442"/>
                  </a:lnTo>
                  <a:cubicBezTo>
                    <a:pt x="334" y="4025"/>
                    <a:pt x="513" y="3620"/>
                    <a:pt x="834" y="3311"/>
                  </a:cubicBezTo>
                  <a:cubicBezTo>
                    <a:pt x="1013" y="3132"/>
                    <a:pt x="1239" y="2989"/>
                    <a:pt x="1477" y="2918"/>
                  </a:cubicBezTo>
                  <a:lnTo>
                    <a:pt x="1632" y="3204"/>
                  </a:lnTo>
                  <a:lnTo>
                    <a:pt x="1405" y="4192"/>
                  </a:lnTo>
                  <a:cubicBezTo>
                    <a:pt x="1394" y="4251"/>
                    <a:pt x="1405" y="4311"/>
                    <a:pt x="1453" y="4359"/>
                  </a:cubicBezTo>
                  <a:lnTo>
                    <a:pt x="1906" y="4775"/>
                  </a:lnTo>
                  <a:cubicBezTo>
                    <a:pt x="1941" y="4811"/>
                    <a:pt x="1989" y="4823"/>
                    <a:pt x="2025" y="4823"/>
                  </a:cubicBezTo>
                  <a:cubicBezTo>
                    <a:pt x="2072" y="4823"/>
                    <a:pt x="2096" y="4811"/>
                    <a:pt x="2144" y="4775"/>
                  </a:cubicBezTo>
                  <a:lnTo>
                    <a:pt x="2608" y="4359"/>
                  </a:lnTo>
                  <a:cubicBezTo>
                    <a:pt x="2656" y="4311"/>
                    <a:pt x="2668" y="4251"/>
                    <a:pt x="2656" y="4192"/>
                  </a:cubicBezTo>
                  <a:lnTo>
                    <a:pt x="2429" y="3204"/>
                  </a:lnTo>
                  <a:lnTo>
                    <a:pt x="2572" y="2918"/>
                  </a:lnTo>
                  <a:close/>
                  <a:moveTo>
                    <a:pt x="2001" y="1"/>
                  </a:moveTo>
                  <a:cubicBezTo>
                    <a:pt x="1417" y="1"/>
                    <a:pt x="953" y="465"/>
                    <a:pt x="953" y="1049"/>
                  </a:cubicBezTo>
                  <a:lnTo>
                    <a:pt x="953" y="1418"/>
                  </a:lnTo>
                  <a:lnTo>
                    <a:pt x="953" y="1787"/>
                  </a:lnTo>
                  <a:cubicBezTo>
                    <a:pt x="953" y="2120"/>
                    <a:pt x="1120" y="2418"/>
                    <a:pt x="1358" y="2608"/>
                  </a:cubicBezTo>
                  <a:cubicBezTo>
                    <a:pt x="572" y="2870"/>
                    <a:pt x="1" y="3608"/>
                    <a:pt x="1" y="4442"/>
                  </a:cubicBezTo>
                  <a:lnTo>
                    <a:pt x="1" y="5037"/>
                  </a:lnTo>
                  <a:cubicBezTo>
                    <a:pt x="1" y="5121"/>
                    <a:pt x="84" y="5192"/>
                    <a:pt x="167" y="5192"/>
                  </a:cubicBezTo>
                  <a:lnTo>
                    <a:pt x="3834" y="5192"/>
                  </a:lnTo>
                  <a:cubicBezTo>
                    <a:pt x="3918" y="5192"/>
                    <a:pt x="3989" y="5121"/>
                    <a:pt x="3989" y="5037"/>
                  </a:cubicBezTo>
                  <a:lnTo>
                    <a:pt x="3989" y="4442"/>
                  </a:lnTo>
                  <a:cubicBezTo>
                    <a:pt x="4013" y="3620"/>
                    <a:pt x="3430" y="2882"/>
                    <a:pt x="2644" y="2608"/>
                  </a:cubicBezTo>
                  <a:cubicBezTo>
                    <a:pt x="2882" y="2418"/>
                    <a:pt x="3037" y="2120"/>
                    <a:pt x="3037" y="1787"/>
                  </a:cubicBezTo>
                  <a:lnTo>
                    <a:pt x="3037" y="1418"/>
                  </a:lnTo>
                  <a:lnTo>
                    <a:pt x="3037" y="1049"/>
                  </a:lnTo>
                  <a:cubicBezTo>
                    <a:pt x="3037" y="465"/>
                    <a:pt x="2584" y="1"/>
                    <a:pt x="2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748;p59">
              <a:extLst>
                <a:ext uri="{FF2B5EF4-FFF2-40B4-BE49-F238E27FC236}">
                  <a16:creationId xmlns:a16="http://schemas.microsoft.com/office/drawing/2014/main" id="{093C40F6-D7E8-4658-B598-51289DE1BB56}"/>
                </a:ext>
              </a:extLst>
            </p:cNvPr>
            <p:cNvSpPr/>
            <p:nvPr/>
          </p:nvSpPr>
          <p:spPr>
            <a:xfrm>
              <a:off x="7599527" y="1548951"/>
              <a:ext cx="258853" cy="154841"/>
            </a:xfrm>
            <a:custGeom>
              <a:avLst/>
              <a:gdLst/>
              <a:ahLst/>
              <a:cxnLst/>
              <a:rect l="l" t="t" r="r" b="b"/>
              <a:pathLst>
                <a:path w="8133" h="4865" extrusionOk="0">
                  <a:moveTo>
                    <a:pt x="3974" y="1"/>
                  </a:moveTo>
                  <a:cubicBezTo>
                    <a:pt x="3947" y="1"/>
                    <a:pt x="3923" y="7"/>
                    <a:pt x="3905" y="18"/>
                  </a:cubicBezTo>
                  <a:cubicBezTo>
                    <a:pt x="3882" y="42"/>
                    <a:pt x="1798" y="1269"/>
                    <a:pt x="238" y="1269"/>
                  </a:cubicBezTo>
                  <a:cubicBezTo>
                    <a:pt x="167" y="1269"/>
                    <a:pt x="95" y="1328"/>
                    <a:pt x="72" y="1411"/>
                  </a:cubicBezTo>
                  <a:cubicBezTo>
                    <a:pt x="72" y="1423"/>
                    <a:pt x="0" y="1912"/>
                    <a:pt x="0" y="2662"/>
                  </a:cubicBezTo>
                  <a:cubicBezTo>
                    <a:pt x="0" y="2745"/>
                    <a:pt x="72" y="2816"/>
                    <a:pt x="167" y="2816"/>
                  </a:cubicBezTo>
                  <a:cubicBezTo>
                    <a:pt x="250" y="2816"/>
                    <a:pt x="333" y="2745"/>
                    <a:pt x="333" y="2662"/>
                  </a:cubicBezTo>
                  <a:cubicBezTo>
                    <a:pt x="333" y="2162"/>
                    <a:pt x="357" y="1781"/>
                    <a:pt x="393" y="1590"/>
                  </a:cubicBezTo>
                  <a:cubicBezTo>
                    <a:pt x="1060" y="1554"/>
                    <a:pt x="1857" y="1352"/>
                    <a:pt x="2786" y="947"/>
                  </a:cubicBezTo>
                  <a:cubicBezTo>
                    <a:pt x="3346" y="697"/>
                    <a:pt x="3798" y="459"/>
                    <a:pt x="3977" y="352"/>
                  </a:cubicBezTo>
                  <a:cubicBezTo>
                    <a:pt x="4155" y="459"/>
                    <a:pt x="4596" y="697"/>
                    <a:pt x="5167" y="947"/>
                  </a:cubicBezTo>
                  <a:cubicBezTo>
                    <a:pt x="6084" y="1352"/>
                    <a:pt x="6894" y="1566"/>
                    <a:pt x="7561" y="1590"/>
                  </a:cubicBezTo>
                  <a:cubicBezTo>
                    <a:pt x="7608" y="2007"/>
                    <a:pt x="7715" y="3281"/>
                    <a:pt x="7394" y="4662"/>
                  </a:cubicBezTo>
                  <a:cubicBezTo>
                    <a:pt x="7382" y="4757"/>
                    <a:pt x="7430" y="4840"/>
                    <a:pt x="7513" y="4864"/>
                  </a:cubicBezTo>
                  <a:lnTo>
                    <a:pt x="7549" y="4864"/>
                  </a:lnTo>
                  <a:cubicBezTo>
                    <a:pt x="7620" y="4864"/>
                    <a:pt x="7692" y="4805"/>
                    <a:pt x="7715" y="4721"/>
                  </a:cubicBezTo>
                  <a:cubicBezTo>
                    <a:pt x="8132" y="3007"/>
                    <a:pt x="7894" y="1483"/>
                    <a:pt x="7894" y="1411"/>
                  </a:cubicBezTo>
                  <a:cubicBezTo>
                    <a:pt x="7870" y="1328"/>
                    <a:pt x="7799" y="1269"/>
                    <a:pt x="7727" y="1269"/>
                  </a:cubicBezTo>
                  <a:cubicBezTo>
                    <a:pt x="6168" y="1269"/>
                    <a:pt x="4096" y="42"/>
                    <a:pt x="4060" y="18"/>
                  </a:cubicBezTo>
                  <a:cubicBezTo>
                    <a:pt x="4030" y="7"/>
                    <a:pt x="4001" y="1"/>
                    <a:pt x="39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749;p59">
              <a:extLst>
                <a:ext uri="{FF2B5EF4-FFF2-40B4-BE49-F238E27FC236}">
                  <a16:creationId xmlns:a16="http://schemas.microsoft.com/office/drawing/2014/main" id="{0925068B-A27D-468E-BF05-85247F9C0197}"/>
                </a:ext>
              </a:extLst>
            </p:cNvPr>
            <p:cNvSpPr/>
            <p:nvPr/>
          </p:nvSpPr>
          <p:spPr>
            <a:xfrm>
              <a:off x="7599909" y="1648380"/>
              <a:ext cx="242175" cy="190679"/>
            </a:xfrm>
            <a:custGeom>
              <a:avLst/>
              <a:gdLst/>
              <a:ahLst/>
              <a:cxnLst/>
              <a:rect l="l" t="t" r="r" b="b"/>
              <a:pathLst>
                <a:path w="7609" h="5991" extrusionOk="0">
                  <a:moveTo>
                    <a:pt x="185" y="1"/>
                  </a:moveTo>
                  <a:cubicBezTo>
                    <a:pt x="179" y="1"/>
                    <a:pt x="173" y="1"/>
                    <a:pt x="167" y="2"/>
                  </a:cubicBezTo>
                  <a:cubicBezTo>
                    <a:pt x="71" y="2"/>
                    <a:pt x="0" y="97"/>
                    <a:pt x="12" y="181"/>
                  </a:cubicBezTo>
                  <a:cubicBezTo>
                    <a:pt x="95" y="1419"/>
                    <a:pt x="369" y="2502"/>
                    <a:pt x="869" y="3419"/>
                  </a:cubicBezTo>
                  <a:cubicBezTo>
                    <a:pt x="1536" y="4669"/>
                    <a:pt x="2560" y="5526"/>
                    <a:pt x="3929" y="5979"/>
                  </a:cubicBezTo>
                  <a:cubicBezTo>
                    <a:pt x="3941" y="5979"/>
                    <a:pt x="3965" y="5991"/>
                    <a:pt x="3989" y="5991"/>
                  </a:cubicBezTo>
                  <a:cubicBezTo>
                    <a:pt x="4001" y="5991"/>
                    <a:pt x="4024" y="5991"/>
                    <a:pt x="4048" y="5979"/>
                  </a:cubicBezTo>
                  <a:cubicBezTo>
                    <a:pt x="4941" y="5681"/>
                    <a:pt x="5691" y="5217"/>
                    <a:pt x="6287" y="4574"/>
                  </a:cubicBezTo>
                  <a:cubicBezTo>
                    <a:pt x="6882" y="3931"/>
                    <a:pt x="7322" y="3133"/>
                    <a:pt x="7608" y="2181"/>
                  </a:cubicBezTo>
                  <a:cubicBezTo>
                    <a:pt x="7608" y="2097"/>
                    <a:pt x="7560" y="2002"/>
                    <a:pt x="7477" y="1966"/>
                  </a:cubicBezTo>
                  <a:cubicBezTo>
                    <a:pt x="7463" y="1963"/>
                    <a:pt x="7448" y="1961"/>
                    <a:pt x="7434" y="1961"/>
                  </a:cubicBezTo>
                  <a:cubicBezTo>
                    <a:pt x="7358" y="1961"/>
                    <a:pt x="7293" y="2013"/>
                    <a:pt x="7263" y="2074"/>
                  </a:cubicBezTo>
                  <a:cubicBezTo>
                    <a:pt x="7001" y="2990"/>
                    <a:pt x="6560" y="3741"/>
                    <a:pt x="6013" y="4336"/>
                  </a:cubicBezTo>
                  <a:cubicBezTo>
                    <a:pt x="5465" y="4919"/>
                    <a:pt x="4774" y="5348"/>
                    <a:pt x="3977" y="5634"/>
                  </a:cubicBezTo>
                  <a:cubicBezTo>
                    <a:pt x="2727" y="5205"/>
                    <a:pt x="1774" y="4395"/>
                    <a:pt x="1143" y="3252"/>
                  </a:cubicBezTo>
                  <a:cubicBezTo>
                    <a:pt x="691" y="2383"/>
                    <a:pt x="417" y="1347"/>
                    <a:pt x="345" y="157"/>
                  </a:cubicBezTo>
                  <a:cubicBezTo>
                    <a:pt x="345" y="68"/>
                    <a:pt x="263" y="1"/>
                    <a:pt x="1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750;p59">
              <a:extLst>
                <a:ext uri="{FF2B5EF4-FFF2-40B4-BE49-F238E27FC236}">
                  <a16:creationId xmlns:a16="http://schemas.microsoft.com/office/drawing/2014/main" id="{2A557769-0968-4099-8B7C-A02CC048F344}"/>
                </a:ext>
              </a:extLst>
            </p:cNvPr>
            <p:cNvSpPr/>
            <p:nvPr/>
          </p:nvSpPr>
          <p:spPr>
            <a:xfrm>
              <a:off x="7562766" y="1514864"/>
              <a:ext cx="327059" cy="360192"/>
            </a:xfrm>
            <a:custGeom>
              <a:avLst/>
              <a:gdLst/>
              <a:ahLst/>
              <a:cxnLst/>
              <a:rect l="l" t="t" r="r" b="b"/>
              <a:pathLst>
                <a:path w="10276" h="11317" extrusionOk="0">
                  <a:moveTo>
                    <a:pt x="5132" y="363"/>
                  </a:moveTo>
                  <a:cubicBezTo>
                    <a:pt x="5334" y="482"/>
                    <a:pt x="5906" y="792"/>
                    <a:pt x="6644" y="1125"/>
                  </a:cubicBezTo>
                  <a:cubicBezTo>
                    <a:pt x="7823" y="1625"/>
                    <a:pt x="8835" y="1899"/>
                    <a:pt x="9668" y="1923"/>
                  </a:cubicBezTo>
                  <a:cubicBezTo>
                    <a:pt x="9728" y="2375"/>
                    <a:pt x="9882" y="3947"/>
                    <a:pt x="9501" y="5673"/>
                  </a:cubicBezTo>
                  <a:cubicBezTo>
                    <a:pt x="9251" y="6888"/>
                    <a:pt x="8823" y="7912"/>
                    <a:pt x="8192" y="8757"/>
                  </a:cubicBezTo>
                  <a:cubicBezTo>
                    <a:pt x="7442" y="9781"/>
                    <a:pt x="6406" y="10531"/>
                    <a:pt x="5132" y="10972"/>
                  </a:cubicBezTo>
                  <a:cubicBezTo>
                    <a:pt x="3846" y="10543"/>
                    <a:pt x="2822" y="9805"/>
                    <a:pt x="2060" y="8769"/>
                  </a:cubicBezTo>
                  <a:cubicBezTo>
                    <a:pt x="1453" y="7936"/>
                    <a:pt x="1012" y="6900"/>
                    <a:pt x="750" y="5709"/>
                  </a:cubicBezTo>
                  <a:cubicBezTo>
                    <a:pt x="393" y="3983"/>
                    <a:pt x="536" y="2387"/>
                    <a:pt x="596" y="1923"/>
                  </a:cubicBezTo>
                  <a:cubicBezTo>
                    <a:pt x="1429" y="1899"/>
                    <a:pt x="2453" y="1625"/>
                    <a:pt x="3608" y="1125"/>
                  </a:cubicBezTo>
                  <a:cubicBezTo>
                    <a:pt x="4346" y="816"/>
                    <a:pt x="4917" y="482"/>
                    <a:pt x="5132" y="363"/>
                  </a:cubicBezTo>
                  <a:close/>
                  <a:moveTo>
                    <a:pt x="5129" y="0"/>
                  </a:moveTo>
                  <a:cubicBezTo>
                    <a:pt x="5102" y="0"/>
                    <a:pt x="5078" y="6"/>
                    <a:pt x="5060" y="18"/>
                  </a:cubicBezTo>
                  <a:cubicBezTo>
                    <a:pt x="5025" y="42"/>
                    <a:pt x="2417" y="1589"/>
                    <a:pt x="453" y="1589"/>
                  </a:cubicBezTo>
                  <a:cubicBezTo>
                    <a:pt x="381" y="1589"/>
                    <a:pt x="310" y="1649"/>
                    <a:pt x="298" y="1720"/>
                  </a:cubicBezTo>
                  <a:cubicBezTo>
                    <a:pt x="274" y="1792"/>
                    <a:pt x="0" y="3637"/>
                    <a:pt x="441" y="5757"/>
                  </a:cubicBezTo>
                  <a:cubicBezTo>
                    <a:pt x="691" y="7007"/>
                    <a:pt x="1155" y="8078"/>
                    <a:pt x="1810" y="8948"/>
                  </a:cubicBezTo>
                  <a:cubicBezTo>
                    <a:pt x="2620" y="10055"/>
                    <a:pt x="3727" y="10841"/>
                    <a:pt x="5096" y="11305"/>
                  </a:cubicBezTo>
                  <a:cubicBezTo>
                    <a:pt x="5120" y="11305"/>
                    <a:pt x="5132" y="11317"/>
                    <a:pt x="5156" y="11317"/>
                  </a:cubicBezTo>
                  <a:cubicBezTo>
                    <a:pt x="5179" y="11317"/>
                    <a:pt x="5191" y="11317"/>
                    <a:pt x="5215" y="11305"/>
                  </a:cubicBezTo>
                  <a:cubicBezTo>
                    <a:pt x="6584" y="10841"/>
                    <a:pt x="7692" y="10055"/>
                    <a:pt x="8513" y="8948"/>
                  </a:cubicBezTo>
                  <a:cubicBezTo>
                    <a:pt x="9144" y="8078"/>
                    <a:pt x="9609" y="6983"/>
                    <a:pt x="9882" y="5757"/>
                  </a:cubicBezTo>
                  <a:cubicBezTo>
                    <a:pt x="10275" y="3637"/>
                    <a:pt x="10001" y="1792"/>
                    <a:pt x="9978" y="1720"/>
                  </a:cubicBezTo>
                  <a:cubicBezTo>
                    <a:pt x="9966" y="1649"/>
                    <a:pt x="9894" y="1589"/>
                    <a:pt x="9823" y="1589"/>
                  </a:cubicBezTo>
                  <a:cubicBezTo>
                    <a:pt x="7858" y="1589"/>
                    <a:pt x="5251" y="42"/>
                    <a:pt x="5215" y="18"/>
                  </a:cubicBezTo>
                  <a:cubicBezTo>
                    <a:pt x="5185" y="6"/>
                    <a:pt x="5156" y="0"/>
                    <a:pt x="51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906;p59">
            <a:extLst>
              <a:ext uri="{FF2B5EF4-FFF2-40B4-BE49-F238E27FC236}">
                <a16:creationId xmlns:a16="http://schemas.microsoft.com/office/drawing/2014/main" id="{AE7AD99C-3F1E-446E-B585-615697BDCBB0}"/>
              </a:ext>
            </a:extLst>
          </p:cNvPr>
          <p:cNvGrpSpPr/>
          <p:nvPr/>
        </p:nvGrpSpPr>
        <p:grpSpPr>
          <a:xfrm>
            <a:off x="6033297" y="2320409"/>
            <a:ext cx="355099" cy="355481"/>
            <a:chOff x="3539102" y="2427549"/>
            <a:chExt cx="355099" cy="355481"/>
          </a:xfrm>
          <a:solidFill>
            <a:schemeClr val="tx2"/>
          </a:solidFill>
        </p:grpSpPr>
        <p:sp>
          <p:nvSpPr>
            <p:cNvPr id="25" name="Google Shape;10907;p59">
              <a:extLst>
                <a:ext uri="{FF2B5EF4-FFF2-40B4-BE49-F238E27FC236}">
                  <a16:creationId xmlns:a16="http://schemas.microsoft.com/office/drawing/2014/main" id="{BB97DC96-5FA4-482B-B1D1-7D9F1EB41B0A}"/>
                </a:ext>
              </a:extLst>
            </p:cNvPr>
            <p:cNvSpPr/>
            <p:nvPr/>
          </p:nvSpPr>
          <p:spPr>
            <a:xfrm>
              <a:off x="3539102" y="2561320"/>
              <a:ext cx="355099" cy="221710"/>
            </a:xfrm>
            <a:custGeom>
              <a:avLst/>
              <a:gdLst/>
              <a:ahLst/>
              <a:cxnLst/>
              <a:rect l="l" t="t" r="r" b="b"/>
              <a:pathLst>
                <a:path w="11157" h="6966" extrusionOk="0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08;p59">
              <a:extLst>
                <a:ext uri="{FF2B5EF4-FFF2-40B4-BE49-F238E27FC236}">
                  <a16:creationId xmlns:a16="http://schemas.microsoft.com/office/drawing/2014/main" id="{960EBE96-9511-4C8E-B48A-194D5CA0585D}"/>
                </a:ext>
              </a:extLst>
            </p:cNvPr>
            <p:cNvSpPr/>
            <p:nvPr/>
          </p:nvSpPr>
          <p:spPr>
            <a:xfrm>
              <a:off x="3544417" y="2427549"/>
              <a:ext cx="339568" cy="205415"/>
            </a:xfrm>
            <a:custGeom>
              <a:avLst/>
              <a:gdLst/>
              <a:ahLst/>
              <a:cxnLst/>
              <a:rect l="l" t="t" r="r" b="b"/>
              <a:pathLst>
                <a:path w="10669" h="6454" extrusionOk="0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875;p57">
            <a:extLst>
              <a:ext uri="{FF2B5EF4-FFF2-40B4-BE49-F238E27FC236}">
                <a16:creationId xmlns:a16="http://schemas.microsoft.com/office/drawing/2014/main" id="{AD6FB73A-9D51-4325-988E-BAF697DEF39B}"/>
              </a:ext>
            </a:extLst>
          </p:cNvPr>
          <p:cNvGrpSpPr/>
          <p:nvPr/>
        </p:nvGrpSpPr>
        <p:grpSpPr>
          <a:xfrm>
            <a:off x="7624712" y="2340549"/>
            <a:ext cx="370930" cy="370549"/>
            <a:chOff x="2497275" y="2744159"/>
            <a:chExt cx="370930" cy="370549"/>
          </a:xfrm>
          <a:solidFill>
            <a:schemeClr val="tx2"/>
          </a:solidFill>
        </p:grpSpPr>
        <p:sp>
          <p:nvSpPr>
            <p:cNvPr id="28" name="Google Shape;9876;p57">
              <a:extLst>
                <a:ext uri="{FF2B5EF4-FFF2-40B4-BE49-F238E27FC236}">
                  <a16:creationId xmlns:a16="http://schemas.microsoft.com/office/drawing/2014/main" id="{55506EC4-FEF8-4E12-84C0-2F2C5F063A8B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877;p57">
              <a:extLst>
                <a:ext uri="{FF2B5EF4-FFF2-40B4-BE49-F238E27FC236}">
                  <a16:creationId xmlns:a16="http://schemas.microsoft.com/office/drawing/2014/main" id="{F67749F3-004E-41E7-A5C3-90C0876AF20E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878;p57">
              <a:extLst>
                <a:ext uri="{FF2B5EF4-FFF2-40B4-BE49-F238E27FC236}">
                  <a16:creationId xmlns:a16="http://schemas.microsoft.com/office/drawing/2014/main" id="{3BB249D5-84AC-428E-8C13-3BEE5C7495FF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879;p57">
              <a:extLst>
                <a:ext uri="{FF2B5EF4-FFF2-40B4-BE49-F238E27FC236}">
                  <a16:creationId xmlns:a16="http://schemas.microsoft.com/office/drawing/2014/main" id="{8D67CEF2-3E2A-4401-BE69-4F603D63E418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880;p57">
              <a:extLst>
                <a:ext uri="{FF2B5EF4-FFF2-40B4-BE49-F238E27FC236}">
                  <a16:creationId xmlns:a16="http://schemas.microsoft.com/office/drawing/2014/main" id="{46F85151-B687-46CD-9665-DAABD3326F69}"/>
                </a:ext>
              </a:extLst>
            </p:cNvPr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881;p57">
              <a:extLst>
                <a:ext uri="{FF2B5EF4-FFF2-40B4-BE49-F238E27FC236}">
                  <a16:creationId xmlns:a16="http://schemas.microsoft.com/office/drawing/2014/main" id="{70154E8A-E300-4F07-9815-E94D1EDE8D75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4095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SCOPE</a:t>
            </a:r>
            <a:endParaRPr/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1689419"/>
            <a:ext cx="2234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Biometric system along with Face Recognition</a:t>
            </a:r>
            <a:endParaRPr sz="1400"/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1689425"/>
            <a:ext cx="21948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Like ATM, vote at any nearby Voting machine</a:t>
            </a:r>
            <a:endParaRPr sz="1400"/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861813" y="3302726"/>
            <a:ext cx="22344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With rapidly developing technology this isn't far</a:t>
            </a:r>
            <a:endParaRPr sz="1400"/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6087375" y="3302726"/>
            <a:ext cx="21948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The collected data can be aggregated with other govt website data to create a data warehouse</a:t>
            </a:r>
            <a:endParaRPr sz="1400"/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rgbClr val="0C343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61825" y="2268110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BIOMETRIC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87375" y="2268113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ATM LIKE VOTING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861862" y="30400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ONLINE VOTING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87537" y="3037098"/>
            <a:ext cx="21948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>
                <a:latin typeface="Rajdhani"/>
                <a:ea typeface="Rajdhani"/>
                <a:cs typeface="Rajdhani"/>
                <a:sym typeface="Rajdhani"/>
              </a:rPr>
              <a:t>DATA</a:t>
            </a:r>
            <a:endParaRPr sz="1800" b="1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236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4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>
              <a:solidFill>
                <a:srgbClr val="F3F3F3"/>
              </a:solidFill>
            </a:endParaRPr>
          </a:p>
        </p:txBody>
      </p:sp>
      <p:pic>
        <p:nvPicPr>
          <p:cNvPr id="1793" name="Google Shape;17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728" y="1970175"/>
            <a:ext cx="3189475" cy="184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4" name="Google Shape;1794;p47"/>
          <p:cNvPicPr preferRelativeResize="0"/>
          <p:nvPr/>
        </p:nvPicPr>
        <p:blipFill rotWithShape="1">
          <a:blip r:embed="rId4">
            <a:alphaModFix/>
          </a:blip>
          <a:srcRect l="25302" r="25297"/>
          <a:stretch/>
        </p:blipFill>
        <p:spPr>
          <a:xfrm>
            <a:off x="5268950" y="1356950"/>
            <a:ext cx="2845450" cy="32400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48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260326" y="1991753"/>
            <a:ext cx="4404000" cy="11208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latin typeface="Avenir Next LT Pro" panose="020B0604020202020204" pitchFamily="34" charset="0"/>
                <a:ea typeface="Rajdhani"/>
                <a:cs typeface="Rajdhani"/>
                <a:sym typeface="Rajdhani"/>
              </a:rPr>
              <a:t>AI-EVM</a:t>
            </a:r>
            <a:endParaRPr sz="6000">
              <a:latin typeface="Avenir Next LT Pro" panose="020B0604020202020204" pitchFamily="34" charset="0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3686324" y="411985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DE09B-CDF6-4749-81BE-E6E1445C63AC}"/>
              </a:ext>
            </a:extLst>
          </p:cNvPr>
          <p:cNvSpPr txBox="1"/>
          <p:nvPr/>
        </p:nvSpPr>
        <p:spPr>
          <a:xfrm>
            <a:off x="720000" y="1683976"/>
            <a:ext cx="42103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>
                <a:solidFill>
                  <a:schemeClr val="accent4"/>
                </a:solidFill>
              </a:rPr>
              <a:t>A new def. to the polling booth: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7E186-6957-4957-9D93-2F8BFDA3B16B}"/>
              </a:ext>
            </a:extLst>
          </p:cNvPr>
          <p:cNvSpPr txBox="1"/>
          <p:nvPr/>
        </p:nvSpPr>
        <p:spPr>
          <a:xfrm>
            <a:off x="720000" y="2263973"/>
            <a:ext cx="86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tx2"/>
                </a:solidFill>
              </a:rPr>
              <a:t>The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46"/>
          <p:cNvSpPr txBox="1">
            <a:spLocks noGrp="1"/>
          </p:cNvSpPr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69" name="Google Shape;1769;p46"/>
          <p:cNvSpPr txBox="1">
            <a:spLocks noGrp="1"/>
          </p:cNvSpPr>
          <p:nvPr>
            <p:ph type="subTitle" idx="1"/>
          </p:nvPr>
        </p:nvSpPr>
        <p:spPr>
          <a:xfrm>
            <a:off x="2561975" y="2105100"/>
            <a:ext cx="4020000" cy="120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3F3"/>
                </a:solidFill>
              </a:rPr>
              <a:t>Do you have any questions?</a:t>
            </a:r>
            <a:endParaRPr>
              <a:solidFill>
                <a:srgbClr val="F3F3F3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3F3F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3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 Next LT Pro" panose="020B0504020202020204" pitchFamily="34" charset="0"/>
              </a:rPr>
              <a:t>PROBLEM STATEMENT</a:t>
            </a:r>
            <a:endParaRPr>
              <a:latin typeface="Avenir Next LT Pro" panose="020B0504020202020204" pitchFamily="34" charset="0"/>
            </a:endParaRPr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2202301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860625" y="2630984"/>
            <a:ext cx="2208600" cy="707171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4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one person allowed to vote at a time.</a:t>
            </a:r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2098735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Verify voter’s records from the database.</a:t>
            </a:r>
            <a:endParaRPr sz="140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709037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/>
              <a:t>No repetition allowed in voting.</a:t>
            </a:r>
            <a:endParaRPr sz="140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449435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617237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  <a:stCxn id="633" idx="3"/>
          </p:cNvCxnSpPr>
          <p:nvPr/>
        </p:nvCxnSpPr>
        <p:spPr>
          <a:xfrm>
            <a:off x="3069225" y="2984570"/>
            <a:ext cx="841800" cy="2885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769447" y="2360061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>
              <a:spcAft>
                <a:spcPts val="1600"/>
              </a:spcAft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ENTRY CHECK</a:t>
            </a:r>
            <a:endParaRPr sz="16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58348" y="1677315"/>
            <a:ext cx="2844581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VOTER’S IDENTITY CHECK</a:t>
            </a: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8636"/>
            <a:ext cx="2753141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None/>
            </a:pPr>
            <a:r>
              <a:rPr lang="en-US" sz="1600" b="1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PERSON, ONE VOTE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90A5B-1FA9-41B4-B472-51E9A2EA460A}"/>
              </a:ext>
            </a:extLst>
          </p:cNvPr>
          <p:cNvSpPr txBox="1"/>
          <p:nvPr/>
        </p:nvSpPr>
        <p:spPr>
          <a:xfrm>
            <a:off x="846252" y="1230205"/>
            <a:ext cx="7302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reduce the involvement of humans in managing the following key tasks at any polling booth-</a:t>
            </a:r>
          </a:p>
          <a:p>
            <a:pPr algn="just"/>
            <a:endParaRPr lang="en-US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66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venir Next LT Pro" panose="020B0504020202020204" pitchFamily="34" charset="0"/>
              </a:rPr>
              <a:t>HOW’RE WE DOING </a:t>
            </a:r>
            <a:r>
              <a:rPr lang="en-US">
                <a:solidFill>
                  <a:schemeClr val="accent6"/>
                </a:solidFill>
                <a:latin typeface="Avenir Next LT Pro" panose="020B0504020202020204" pitchFamily="34" charset="0"/>
              </a:rPr>
              <a:t>?</a:t>
            </a:r>
            <a:endParaRPr>
              <a:solidFill>
                <a:schemeClr val="accent6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085205" y="1835802"/>
            <a:ext cx="187603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if voter is wearing mask 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1832567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if already voted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478600" y="3068400"/>
            <a:ext cx="199672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Count no. of voters entered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1265" y="2934083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Allowed to vote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9" name="Google Shape;709;p36"/>
          <p:cNvSpPr txBox="1">
            <a:spLocks noGrp="1"/>
          </p:cNvSpPr>
          <p:nvPr>
            <p:ph type="subTitle" idx="4294967295"/>
          </p:nvPr>
        </p:nvSpPr>
        <p:spPr>
          <a:xfrm>
            <a:off x="3492103" y="3060524"/>
            <a:ext cx="2159136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>
                <a:latin typeface="Rajdhani"/>
                <a:ea typeface="Rajdhani"/>
                <a:cs typeface="Rajdhani"/>
                <a:sym typeface="Rajdhani"/>
              </a:rPr>
              <a:t>Check identity of voter and verify with database</a:t>
            </a:r>
            <a:endParaRPr sz="1400" b="1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6"/>
          <p:cNvSpPr/>
          <p:nvPr/>
        </p:nvSpPr>
        <p:spPr>
          <a:xfrm>
            <a:off x="27399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6"/>
          <p:cNvSpPr/>
          <p:nvPr/>
        </p:nvSpPr>
        <p:spPr>
          <a:xfrm>
            <a:off x="42856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36"/>
          <p:cNvSpPr/>
          <p:nvPr/>
        </p:nvSpPr>
        <p:spPr>
          <a:xfrm>
            <a:off x="58313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36"/>
          <p:cNvSpPr/>
          <p:nvPr/>
        </p:nvSpPr>
        <p:spPr>
          <a:xfrm>
            <a:off x="7377050" y="2368802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655152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519392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516575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5973409" y="2539506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2" name="Google Shape;732;p36"/>
          <p:cNvGrpSpPr/>
          <p:nvPr/>
        </p:nvGrpSpPr>
        <p:grpSpPr>
          <a:xfrm>
            <a:off x="4417196" y="2526740"/>
            <a:ext cx="309505" cy="260656"/>
            <a:chOff x="2171474" y="3369229"/>
            <a:chExt cx="408156" cy="343737"/>
          </a:xfrm>
        </p:grpSpPr>
        <p:sp>
          <p:nvSpPr>
            <p:cNvPr id="733" name="Google Shape;733;p36"/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36"/>
          <p:cNvGrpSpPr/>
          <p:nvPr/>
        </p:nvGrpSpPr>
        <p:grpSpPr>
          <a:xfrm>
            <a:off x="7526466" y="2519995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765E97-FCC6-4584-9873-61189C3050EA}"/>
              </a:ext>
            </a:extLst>
          </p:cNvPr>
          <p:cNvSpPr txBox="1"/>
          <p:nvPr/>
        </p:nvSpPr>
        <p:spPr>
          <a:xfrm>
            <a:off x="1780242" y="2348578"/>
            <a:ext cx="955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Count=1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33D2C-D5B7-40FA-AF53-D87F0B8259D0}"/>
              </a:ext>
            </a:extLst>
          </p:cNvPr>
          <p:cNvSpPr txBox="1"/>
          <p:nvPr/>
        </p:nvSpPr>
        <p:spPr>
          <a:xfrm>
            <a:off x="3366520" y="2352059"/>
            <a:ext cx="488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89B6C3-A6A6-4E14-9349-F58EAEC21CF3}"/>
              </a:ext>
            </a:extLst>
          </p:cNvPr>
          <p:cNvSpPr txBox="1"/>
          <p:nvPr/>
        </p:nvSpPr>
        <p:spPr>
          <a:xfrm flipH="1">
            <a:off x="4850273" y="2360018"/>
            <a:ext cx="1364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Verified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A54174-F2D9-4719-9AF7-CF4A2CC66374}"/>
              </a:ext>
            </a:extLst>
          </p:cNvPr>
          <p:cNvSpPr txBox="1"/>
          <p:nvPr/>
        </p:nvSpPr>
        <p:spPr>
          <a:xfrm>
            <a:off x="6430042" y="2350906"/>
            <a:ext cx="572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2">
                    <a:lumMod val="60000"/>
                    <a:lumOff val="40000"/>
                  </a:schemeClr>
                </a:solidFill>
              </a:rPr>
              <a:t>No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39F63EA-F10A-4855-8E65-B3E345774CF9}"/>
              </a:ext>
            </a:extLst>
          </p:cNvPr>
          <p:cNvSpPr/>
          <p:nvPr/>
        </p:nvSpPr>
        <p:spPr>
          <a:xfrm>
            <a:off x="2329122" y="2543716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C3864B46-A3E0-4172-9AD0-EED54A00E485}"/>
              </a:ext>
            </a:extLst>
          </p:cNvPr>
          <p:cNvSpPr/>
          <p:nvPr/>
        </p:nvSpPr>
        <p:spPr>
          <a:xfrm>
            <a:off x="3870712" y="2543654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4DDF2F9A-4ED2-44EA-A6DD-203235E30F2E}"/>
              </a:ext>
            </a:extLst>
          </p:cNvPr>
          <p:cNvSpPr/>
          <p:nvPr/>
        </p:nvSpPr>
        <p:spPr>
          <a:xfrm>
            <a:off x="5417138" y="2552019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2B06987B-347E-4110-9F66-E3C50EB64126}"/>
              </a:ext>
            </a:extLst>
          </p:cNvPr>
          <p:cNvSpPr/>
          <p:nvPr/>
        </p:nvSpPr>
        <p:spPr>
          <a:xfrm>
            <a:off x="6923015" y="2545359"/>
            <a:ext cx="354097" cy="20626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62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5" name="Google Shape;145;p28"/>
          <p:cNvSpPr txBox="1"/>
          <p:nvPr/>
        </p:nvSpPr>
        <p:spPr>
          <a:xfrm>
            <a:off x="6355778" y="1147850"/>
            <a:ext cx="1972286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Person Detection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424757" y="2191216"/>
            <a:ext cx="2514563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Face-mask Detection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305352" y="3268649"/>
            <a:ext cx="1975683" cy="651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2">
                    <a:lumMod val="60000"/>
                    <a:lumOff val="40000"/>
                  </a:schemeClr>
                </a:solidFill>
                <a:latin typeface="Rajdhani"/>
                <a:ea typeface="Rajdhani"/>
                <a:cs typeface="Rajdhani"/>
                <a:sym typeface="Rajdhani"/>
              </a:rPr>
              <a:t>Face Recognition</a:t>
            </a:r>
            <a:endParaRPr sz="2400" b="1">
              <a:solidFill>
                <a:schemeClr val="bg2">
                  <a:lumMod val="60000"/>
                  <a:lumOff val="40000"/>
                </a:schemeClr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  <a:endCxn id="145" idx="1"/>
          </p:cNvCxnSpPr>
          <p:nvPr/>
        </p:nvCxnSpPr>
        <p:spPr>
          <a:xfrm>
            <a:off x="6147228" y="1461050"/>
            <a:ext cx="20855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</p:cNvCxnSpPr>
          <p:nvPr/>
        </p:nvCxnSpPr>
        <p:spPr>
          <a:xfrm>
            <a:off x="5939320" y="2504416"/>
            <a:ext cx="20855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</p:cNvCxnSpPr>
          <p:nvPr/>
        </p:nvCxnSpPr>
        <p:spPr>
          <a:xfrm>
            <a:off x="6147627" y="3590253"/>
            <a:ext cx="208150" cy="4202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602;p42">
            <a:extLst>
              <a:ext uri="{FF2B5EF4-FFF2-40B4-BE49-F238E27FC236}">
                <a16:creationId xmlns:a16="http://schemas.microsoft.com/office/drawing/2014/main" id="{0DCF2853-B37F-40B8-A3A7-DC70B94206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952" y="2002894"/>
            <a:ext cx="34695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venir Next LT Pro" panose="020B0504020202020204" pitchFamily="34" charset="0"/>
              </a:rPr>
              <a:t>DIFFERENT MODELS </a:t>
            </a:r>
            <a:r>
              <a:rPr lang="en-US" sz="3000">
                <a:latin typeface="Avenir Next LT Pro" panose="020B0504020202020204" pitchFamily="34" charset="0"/>
              </a:rPr>
              <a:t>USED</a:t>
            </a:r>
            <a:endParaRPr sz="300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75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29">
            <a:extLst>
              <a:ext uri="{FF2B5EF4-FFF2-40B4-BE49-F238E27FC236}">
                <a16:creationId xmlns:a16="http://schemas.microsoft.com/office/drawing/2014/main" id="{6AFFEBF0-21CF-4560-8C15-89287E08AB4F}"/>
              </a:ext>
            </a:extLst>
          </p:cNvPr>
          <p:cNvSpPr txBox="1">
            <a:spLocks/>
          </p:cNvSpPr>
          <p:nvPr/>
        </p:nvSpPr>
        <p:spPr>
          <a:xfrm>
            <a:off x="720000" y="5098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Rajdhani"/>
              <a:buNone/>
              <a:defRPr sz="3000" b="1" i="0" u="none" strike="noStrike" cap="none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>
                <a:latin typeface="Avenir Next LT Pro" panose="020B0504020202020204" pitchFamily="34" charset="0"/>
              </a:rPr>
              <a:t>PERSON DETECTION</a:t>
            </a:r>
          </a:p>
        </p:txBody>
      </p:sp>
      <p:pic>
        <p:nvPicPr>
          <p:cNvPr id="6" name="Picture 5" descr="A picture containing standing, dark, silhouette&#10;&#10;Description automatically generated">
            <a:extLst>
              <a:ext uri="{FF2B5EF4-FFF2-40B4-BE49-F238E27FC236}">
                <a16:creationId xmlns:a16="http://schemas.microsoft.com/office/drawing/2014/main" id="{57BA53C6-37BC-4CB9-B79E-7C34CEF8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78" y="1650930"/>
            <a:ext cx="2621280" cy="26212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14D64F1-9304-4D92-A47F-631495FF9D2C}"/>
              </a:ext>
            </a:extLst>
          </p:cNvPr>
          <p:cNvSpPr/>
          <p:nvPr/>
        </p:nvSpPr>
        <p:spPr>
          <a:xfrm>
            <a:off x="782782" y="1495759"/>
            <a:ext cx="1670858" cy="27764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3D9B80-85AD-449F-B59D-8D8429A4A411}"/>
              </a:ext>
            </a:extLst>
          </p:cNvPr>
          <p:cNvCxnSpPr>
            <a:cxnSpLocks/>
          </p:cNvCxnSpPr>
          <p:nvPr/>
        </p:nvCxnSpPr>
        <p:spPr>
          <a:xfrm>
            <a:off x="782782" y="2660073"/>
            <a:ext cx="166947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9" name="Google Shape;1892;p51">
            <a:extLst>
              <a:ext uri="{FF2B5EF4-FFF2-40B4-BE49-F238E27FC236}">
                <a16:creationId xmlns:a16="http://schemas.microsoft.com/office/drawing/2014/main" id="{DBE14FE0-3185-4867-8405-F9B69064E961}"/>
              </a:ext>
            </a:extLst>
          </p:cNvPr>
          <p:cNvGrpSpPr/>
          <p:nvPr/>
        </p:nvGrpSpPr>
        <p:grpSpPr>
          <a:xfrm>
            <a:off x="2601883" y="3502888"/>
            <a:ext cx="1933536" cy="706421"/>
            <a:chOff x="4411970" y="2726085"/>
            <a:chExt cx="643107" cy="193659"/>
          </a:xfrm>
        </p:grpSpPr>
        <p:sp>
          <p:nvSpPr>
            <p:cNvPr id="20" name="Google Shape;1893;p51">
              <a:extLst>
                <a:ext uri="{FF2B5EF4-FFF2-40B4-BE49-F238E27FC236}">
                  <a16:creationId xmlns:a16="http://schemas.microsoft.com/office/drawing/2014/main" id="{13F33150-0DD7-4402-A735-5D94C534325F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94;p51">
              <a:extLst>
                <a:ext uri="{FF2B5EF4-FFF2-40B4-BE49-F238E27FC236}">
                  <a16:creationId xmlns:a16="http://schemas.microsoft.com/office/drawing/2014/main" id="{BC3774B1-6358-4C3E-9E45-414E50800798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95;p51">
              <a:extLst>
                <a:ext uri="{FF2B5EF4-FFF2-40B4-BE49-F238E27FC236}">
                  <a16:creationId xmlns:a16="http://schemas.microsoft.com/office/drawing/2014/main" id="{6FC64535-53F7-4926-8049-9AF6AD7B1E32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892;p51">
            <a:extLst>
              <a:ext uri="{FF2B5EF4-FFF2-40B4-BE49-F238E27FC236}">
                <a16:creationId xmlns:a16="http://schemas.microsoft.com/office/drawing/2014/main" id="{49207A8B-4B57-4928-9BB4-9FB89D3D4628}"/>
              </a:ext>
            </a:extLst>
          </p:cNvPr>
          <p:cNvGrpSpPr/>
          <p:nvPr/>
        </p:nvGrpSpPr>
        <p:grpSpPr>
          <a:xfrm>
            <a:off x="4661104" y="3502888"/>
            <a:ext cx="1933536" cy="706421"/>
            <a:chOff x="4411970" y="2726085"/>
            <a:chExt cx="643107" cy="193659"/>
          </a:xfrm>
        </p:grpSpPr>
        <p:sp>
          <p:nvSpPr>
            <p:cNvPr id="28" name="Google Shape;1893;p51">
              <a:extLst>
                <a:ext uri="{FF2B5EF4-FFF2-40B4-BE49-F238E27FC236}">
                  <a16:creationId xmlns:a16="http://schemas.microsoft.com/office/drawing/2014/main" id="{155796F6-7C13-44F5-AFB9-C41797076A15}"/>
                </a:ext>
              </a:extLst>
            </p:cNvPr>
            <p:cNvSpPr/>
            <p:nvPr/>
          </p:nvSpPr>
          <p:spPr>
            <a:xfrm>
              <a:off x="4411970" y="2726085"/>
              <a:ext cx="118796" cy="193659"/>
            </a:xfrm>
            <a:custGeom>
              <a:avLst/>
              <a:gdLst/>
              <a:ahLst/>
              <a:cxnLst/>
              <a:rect l="l" t="t" r="r" b="b"/>
              <a:pathLst>
                <a:path w="2631" h="4289" extrusionOk="0">
                  <a:moveTo>
                    <a:pt x="450" y="0"/>
                  </a:moveTo>
                  <a:cubicBezTo>
                    <a:pt x="357" y="0"/>
                    <a:pt x="264" y="35"/>
                    <a:pt x="193" y="106"/>
                  </a:cubicBezTo>
                  <a:lnTo>
                    <a:pt x="1" y="298"/>
                  </a:lnTo>
                  <a:lnTo>
                    <a:pt x="1591" y="1886"/>
                  </a:lnTo>
                  <a:cubicBezTo>
                    <a:pt x="1732" y="2029"/>
                    <a:pt x="1732" y="2258"/>
                    <a:pt x="1591" y="2401"/>
                  </a:cubicBezTo>
                  <a:lnTo>
                    <a:pt x="1" y="3991"/>
                  </a:lnTo>
                  <a:lnTo>
                    <a:pt x="193" y="4183"/>
                  </a:lnTo>
                  <a:cubicBezTo>
                    <a:pt x="264" y="4253"/>
                    <a:pt x="357" y="4288"/>
                    <a:pt x="450" y="4288"/>
                  </a:cubicBezTo>
                  <a:cubicBezTo>
                    <a:pt x="543" y="4288"/>
                    <a:pt x="636" y="4253"/>
                    <a:pt x="707" y="4183"/>
                  </a:cubicBezTo>
                  <a:lnTo>
                    <a:pt x="2488" y="2401"/>
                  </a:lnTo>
                  <a:cubicBezTo>
                    <a:pt x="2630" y="2260"/>
                    <a:pt x="2630" y="2029"/>
                    <a:pt x="2488" y="1888"/>
                  </a:cubicBezTo>
                  <a:lnTo>
                    <a:pt x="707" y="106"/>
                  </a:lnTo>
                  <a:cubicBezTo>
                    <a:pt x="636" y="35"/>
                    <a:pt x="543" y="0"/>
                    <a:pt x="450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94;p51">
              <a:extLst>
                <a:ext uri="{FF2B5EF4-FFF2-40B4-BE49-F238E27FC236}">
                  <a16:creationId xmlns:a16="http://schemas.microsoft.com/office/drawing/2014/main" id="{16C018AD-EAAA-4F18-89A9-56997E4DF667}"/>
                </a:ext>
              </a:extLst>
            </p:cNvPr>
            <p:cNvSpPr/>
            <p:nvPr/>
          </p:nvSpPr>
          <p:spPr>
            <a:xfrm>
              <a:off x="4426058" y="2791601"/>
              <a:ext cx="36167" cy="62627"/>
            </a:xfrm>
            <a:custGeom>
              <a:avLst/>
              <a:gdLst/>
              <a:ahLst/>
              <a:cxnLst/>
              <a:rect l="l" t="t" r="r" b="b"/>
              <a:pathLst>
                <a:path w="801" h="1387" extrusionOk="0">
                  <a:moveTo>
                    <a:pt x="176" y="0"/>
                  </a:moveTo>
                  <a:cubicBezTo>
                    <a:pt x="87" y="0"/>
                    <a:pt x="1" y="69"/>
                    <a:pt x="1" y="173"/>
                  </a:cubicBezTo>
                  <a:lnTo>
                    <a:pt x="1" y="1214"/>
                  </a:lnTo>
                  <a:cubicBezTo>
                    <a:pt x="1" y="1318"/>
                    <a:pt x="87" y="1386"/>
                    <a:pt x="176" y="1386"/>
                  </a:cubicBezTo>
                  <a:cubicBezTo>
                    <a:pt x="218" y="1386"/>
                    <a:pt x="262" y="1371"/>
                    <a:pt x="297" y="1335"/>
                  </a:cubicBezTo>
                  <a:lnTo>
                    <a:pt x="627" y="1006"/>
                  </a:lnTo>
                  <a:cubicBezTo>
                    <a:pt x="800" y="834"/>
                    <a:pt x="800" y="554"/>
                    <a:pt x="627" y="381"/>
                  </a:cubicBezTo>
                  <a:lnTo>
                    <a:pt x="297" y="51"/>
                  </a:lnTo>
                  <a:cubicBezTo>
                    <a:pt x="262" y="16"/>
                    <a:pt x="218" y="0"/>
                    <a:pt x="1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95;p51">
              <a:extLst>
                <a:ext uri="{FF2B5EF4-FFF2-40B4-BE49-F238E27FC236}">
                  <a16:creationId xmlns:a16="http://schemas.microsoft.com/office/drawing/2014/main" id="{5B87DC2F-CE5C-400F-8BA6-DD81ED5AEB01}"/>
                </a:ext>
              </a:extLst>
            </p:cNvPr>
            <p:cNvSpPr/>
            <p:nvPr/>
          </p:nvSpPr>
          <p:spPr>
            <a:xfrm>
              <a:off x="4456806" y="2743875"/>
              <a:ext cx="598271" cy="157989"/>
            </a:xfrm>
            <a:custGeom>
              <a:avLst/>
              <a:gdLst/>
              <a:ahLst/>
              <a:cxnLst/>
              <a:rect l="l" t="t" r="r" b="b"/>
              <a:pathLst>
                <a:path w="13250" h="3499" extrusionOk="0">
                  <a:moveTo>
                    <a:pt x="1" y="0"/>
                  </a:moveTo>
                  <a:lnTo>
                    <a:pt x="1495" y="1494"/>
                  </a:lnTo>
                  <a:cubicBezTo>
                    <a:pt x="1635" y="1635"/>
                    <a:pt x="1635" y="1866"/>
                    <a:pt x="1495" y="2007"/>
                  </a:cubicBezTo>
                  <a:lnTo>
                    <a:pt x="2" y="3499"/>
                  </a:lnTo>
                  <a:lnTo>
                    <a:pt x="11527" y="3499"/>
                  </a:lnTo>
                  <a:lnTo>
                    <a:pt x="13250" y="1750"/>
                  </a:lnTo>
                  <a:lnTo>
                    <a:pt x="1152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1070AFB-2F43-4565-AFEB-6FD61F3D28A6}"/>
              </a:ext>
            </a:extLst>
          </p:cNvPr>
          <p:cNvSpPr txBox="1"/>
          <p:nvPr/>
        </p:nvSpPr>
        <p:spPr>
          <a:xfrm>
            <a:off x="2909172" y="3702046"/>
            <a:ext cx="1645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Person Detection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B508C0C-A61A-4A02-9768-94E5130A0C4A}"/>
              </a:ext>
            </a:extLst>
          </p:cNvPr>
          <p:cNvSpPr txBox="1"/>
          <p:nvPr/>
        </p:nvSpPr>
        <p:spPr>
          <a:xfrm>
            <a:off x="5018271" y="3702046"/>
            <a:ext cx="15763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Person Count</a:t>
            </a:r>
          </a:p>
        </p:txBody>
      </p:sp>
      <p:grpSp>
        <p:nvGrpSpPr>
          <p:cNvPr id="33" name="Google Shape;1916;p51">
            <a:extLst>
              <a:ext uri="{FF2B5EF4-FFF2-40B4-BE49-F238E27FC236}">
                <a16:creationId xmlns:a16="http://schemas.microsoft.com/office/drawing/2014/main" id="{CB7A460C-B76B-4757-AA23-835EC4936E9A}"/>
              </a:ext>
            </a:extLst>
          </p:cNvPr>
          <p:cNvGrpSpPr/>
          <p:nvPr/>
        </p:nvGrpSpPr>
        <p:grpSpPr>
          <a:xfrm>
            <a:off x="3792461" y="1456073"/>
            <a:ext cx="4444457" cy="1835881"/>
            <a:chOff x="4411970" y="1801825"/>
            <a:chExt cx="734586" cy="409262"/>
          </a:xfrm>
        </p:grpSpPr>
        <p:sp>
          <p:nvSpPr>
            <p:cNvPr id="34" name="Google Shape;1917;p51">
              <a:extLst>
                <a:ext uri="{FF2B5EF4-FFF2-40B4-BE49-F238E27FC236}">
                  <a16:creationId xmlns:a16="http://schemas.microsoft.com/office/drawing/2014/main" id="{3F7D80EB-9980-486C-AFA2-A59EBDE19E65}"/>
                </a:ext>
              </a:extLst>
            </p:cNvPr>
            <p:cNvSpPr/>
            <p:nvPr/>
          </p:nvSpPr>
          <p:spPr>
            <a:xfrm>
              <a:off x="4411970" y="1801825"/>
              <a:ext cx="734586" cy="409262"/>
            </a:xfrm>
            <a:custGeom>
              <a:avLst/>
              <a:gdLst/>
              <a:ahLst/>
              <a:cxnLst/>
              <a:rect l="l" t="t" r="r" b="b"/>
              <a:pathLst>
                <a:path w="16269" h="9064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12834" y="7328"/>
                  </a:lnTo>
                  <a:lnTo>
                    <a:pt x="13836" y="9064"/>
                  </a:lnTo>
                  <a:lnTo>
                    <a:pt x="14839" y="7328"/>
                  </a:lnTo>
                  <a:lnTo>
                    <a:pt x="15839" y="7328"/>
                  </a:lnTo>
                  <a:cubicBezTo>
                    <a:pt x="16076" y="7328"/>
                    <a:pt x="16269" y="7137"/>
                    <a:pt x="16269" y="6900"/>
                  </a:cubicBezTo>
                  <a:lnTo>
                    <a:pt x="16269" y="428"/>
                  </a:lnTo>
                  <a:cubicBezTo>
                    <a:pt x="16267" y="191"/>
                    <a:pt x="16076" y="0"/>
                    <a:pt x="1583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18;p51">
              <a:extLst>
                <a:ext uri="{FF2B5EF4-FFF2-40B4-BE49-F238E27FC236}">
                  <a16:creationId xmlns:a16="http://schemas.microsoft.com/office/drawing/2014/main" id="{9E6AFBD1-F4C5-452E-B7A4-1AC823BFDB31}"/>
                </a:ext>
              </a:extLst>
            </p:cNvPr>
            <p:cNvSpPr/>
            <p:nvPr/>
          </p:nvSpPr>
          <p:spPr>
            <a:xfrm>
              <a:off x="4411970" y="1801825"/>
              <a:ext cx="184087" cy="330923"/>
            </a:xfrm>
            <a:custGeom>
              <a:avLst/>
              <a:gdLst/>
              <a:ahLst/>
              <a:cxnLst/>
              <a:rect l="l" t="t" r="r" b="b"/>
              <a:pathLst>
                <a:path w="4077" h="7329" extrusionOk="0">
                  <a:moveTo>
                    <a:pt x="428" y="0"/>
                  </a:moveTo>
                  <a:cubicBezTo>
                    <a:pt x="193" y="0"/>
                    <a:pt x="2" y="191"/>
                    <a:pt x="2" y="428"/>
                  </a:cubicBezTo>
                  <a:lnTo>
                    <a:pt x="2" y="6900"/>
                  </a:lnTo>
                  <a:cubicBezTo>
                    <a:pt x="1" y="7136"/>
                    <a:pt x="193" y="7328"/>
                    <a:pt x="428" y="7328"/>
                  </a:cubicBezTo>
                  <a:lnTo>
                    <a:pt x="4076" y="7328"/>
                  </a:lnTo>
                  <a:lnTo>
                    <a:pt x="407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3E72955-61B1-497A-9689-DD1C899F47FF}"/>
              </a:ext>
            </a:extLst>
          </p:cNvPr>
          <p:cNvSpPr txBox="1"/>
          <p:nvPr/>
        </p:nvSpPr>
        <p:spPr>
          <a:xfrm>
            <a:off x="3900616" y="1756659"/>
            <a:ext cx="1006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Used MobileNet-SSD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792EED-BCB0-4D43-A1DD-3EFEDAE307BA}"/>
              </a:ext>
            </a:extLst>
          </p:cNvPr>
          <p:cNvSpPr txBox="1"/>
          <p:nvPr/>
        </p:nvSpPr>
        <p:spPr>
          <a:xfrm>
            <a:off x="5014395" y="1727682"/>
            <a:ext cx="371410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Pre-trained deep learning model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Can detect a human even with partial exposure over the video-cam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Precision~ 99%</a:t>
            </a:r>
          </a:p>
          <a:p>
            <a:pPr marL="171450" indent="-171450"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1300">
                <a:solidFill>
                  <a:schemeClr val="tx2"/>
                </a:solidFill>
              </a:rPr>
              <a:t>Alternatives: R-CNNs, YOLO</a:t>
            </a:r>
          </a:p>
          <a:p>
            <a:endParaRPr lang="en-US" sz="1300"/>
          </a:p>
        </p:txBody>
      </p:sp>
      <p:sp>
        <p:nvSpPr>
          <p:cNvPr id="38" name="Google Shape;2028;p51">
            <a:extLst>
              <a:ext uri="{FF2B5EF4-FFF2-40B4-BE49-F238E27FC236}">
                <a16:creationId xmlns:a16="http://schemas.microsoft.com/office/drawing/2014/main" id="{2625F6F4-1825-4DAC-8A38-91973EF72F79}"/>
              </a:ext>
            </a:extLst>
          </p:cNvPr>
          <p:cNvSpPr/>
          <p:nvPr/>
        </p:nvSpPr>
        <p:spPr>
          <a:xfrm>
            <a:off x="7249993" y="3613001"/>
            <a:ext cx="638901" cy="485868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293622-37AB-4786-A9FE-2BEAB865DFCB}"/>
              </a:ext>
            </a:extLst>
          </p:cNvPr>
          <p:cNvSpPr txBox="1"/>
          <p:nvPr/>
        </p:nvSpPr>
        <p:spPr>
          <a:xfrm flipH="1">
            <a:off x="6711430" y="3686656"/>
            <a:ext cx="45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=1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A9638C-EB91-48AE-ACD7-15A90EA5CD9D}"/>
              </a:ext>
            </a:extLst>
          </p:cNvPr>
          <p:cNvSpPr txBox="1"/>
          <p:nvPr/>
        </p:nvSpPr>
        <p:spPr>
          <a:xfrm>
            <a:off x="7972046" y="3613001"/>
            <a:ext cx="86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Next phase</a:t>
            </a:r>
          </a:p>
        </p:txBody>
      </p:sp>
      <p:sp>
        <p:nvSpPr>
          <p:cNvPr id="41" name="Google Shape;1720;p43">
            <a:extLst>
              <a:ext uri="{FF2B5EF4-FFF2-40B4-BE49-F238E27FC236}">
                <a16:creationId xmlns:a16="http://schemas.microsoft.com/office/drawing/2014/main" id="{98BE139A-C4F7-499E-AF7E-DC39DC406983}"/>
              </a:ext>
            </a:extLst>
          </p:cNvPr>
          <p:cNvSpPr/>
          <p:nvPr/>
        </p:nvSpPr>
        <p:spPr>
          <a:xfrm>
            <a:off x="7996844" y="3445311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9090;p55">
            <a:extLst>
              <a:ext uri="{FF2B5EF4-FFF2-40B4-BE49-F238E27FC236}">
                <a16:creationId xmlns:a16="http://schemas.microsoft.com/office/drawing/2014/main" id="{D17CE7E0-3C08-475D-B686-F0E4C73E9541}"/>
              </a:ext>
            </a:extLst>
          </p:cNvPr>
          <p:cNvGrpSpPr/>
          <p:nvPr/>
        </p:nvGrpSpPr>
        <p:grpSpPr>
          <a:xfrm>
            <a:off x="6719714" y="3619523"/>
            <a:ext cx="443121" cy="442042"/>
            <a:chOff x="6134814" y="3754290"/>
            <a:chExt cx="293891" cy="293845"/>
          </a:xfrm>
        </p:grpSpPr>
        <p:sp>
          <p:nvSpPr>
            <p:cNvPr id="43" name="Google Shape;9091;p55">
              <a:extLst>
                <a:ext uri="{FF2B5EF4-FFF2-40B4-BE49-F238E27FC236}">
                  <a16:creationId xmlns:a16="http://schemas.microsoft.com/office/drawing/2014/main" id="{52E25C72-FF50-48D2-89FD-CB607308D0BE}"/>
                </a:ext>
              </a:extLst>
            </p:cNvPr>
            <p:cNvSpPr/>
            <p:nvPr/>
          </p:nvSpPr>
          <p:spPr>
            <a:xfrm>
              <a:off x="6134814" y="3754290"/>
              <a:ext cx="293891" cy="293845"/>
            </a:xfrm>
            <a:custGeom>
              <a:avLst/>
              <a:gdLst/>
              <a:ahLst/>
              <a:cxnLst/>
              <a:rect l="l" t="t" r="r" b="b"/>
              <a:pathLst>
                <a:path w="19240" h="19237" extrusionOk="0">
                  <a:moveTo>
                    <a:pt x="1" y="0"/>
                  </a:moveTo>
                  <a:lnTo>
                    <a:pt x="1" y="9618"/>
                  </a:lnTo>
                  <a:cubicBezTo>
                    <a:pt x="1" y="14929"/>
                    <a:pt x="4308" y="19236"/>
                    <a:pt x="9619" y="19236"/>
                  </a:cubicBezTo>
                  <a:cubicBezTo>
                    <a:pt x="14933" y="19236"/>
                    <a:pt x="19240" y="14929"/>
                    <a:pt x="19240" y="9618"/>
                  </a:cubicBezTo>
                  <a:cubicBezTo>
                    <a:pt x="19240" y="4307"/>
                    <a:pt x="14933" y="0"/>
                    <a:pt x="961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092;p55">
              <a:extLst>
                <a:ext uri="{FF2B5EF4-FFF2-40B4-BE49-F238E27FC236}">
                  <a16:creationId xmlns:a16="http://schemas.microsoft.com/office/drawing/2014/main" id="{288A81EC-2375-4194-A421-384313691D67}"/>
                </a:ext>
              </a:extLst>
            </p:cNvPr>
            <p:cNvSpPr/>
            <p:nvPr/>
          </p:nvSpPr>
          <p:spPr>
            <a:xfrm>
              <a:off x="6147232" y="3764860"/>
              <a:ext cx="118946" cy="107337"/>
            </a:xfrm>
            <a:custGeom>
              <a:avLst/>
              <a:gdLst/>
              <a:ahLst/>
              <a:cxnLst/>
              <a:rect l="l" t="t" r="r" b="b"/>
              <a:pathLst>
                <a:path w="7787" h="7027" extrusionOk="0">
                  <a:moveTo>
                    <a:pt x="0" y="1"/>
                  </a:moveTo>
                  <a:lnTo>
                    <a:pt x="0" y="7026"/>
                  </a:lnTo>
                  <a:lnTo>
                    <a:pt x="778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60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109;p55">
            <a:extLst>
              <a:ext uri="{FF2B5EF4-FFF2-40B4-BE49-F238E27FC236}">
                <a16:creationId xmlns:a16="http://schemas.microsoft.com/office/drawing/2014/main" id="{3F8A3539-6837-4037-8F35-755CD0396725}"/>
              </a:ext>
            </a:extLst>
          </p:cNvPr>
          <p:cNvGrpSpPr/>
          <p:nvPr/>
        </p:nvGrpSpPr>
        <p:grpSpPr>
          <a:xfrm>
            <a:off x="911517" y="1346658"/>
            <a:ext cx="6636439" cy="2871377"/>
            <a:chOff x="238125" y="1335475"/>
            <a:chExt cx="5418735" cy="3034175"/>
          </a:xfrm>
        </p:grpSpPr>
        <p:sp>
          <p:nvSpPr>
            <p:cNvPr id="10" name="Google Shape;9110;p55">
              <a:extLst>
                <a:ext uri="{FF2B5EF4-FFF2-40B4-BE49-F238E27FC236}">
                  <a16:creationId xmlns:a16="http://schemas.microsoft.com/office/drawing/2014/main" id="{75A8195A-C6EE-4A06-A6DE-E4345457B745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Google Shape;9111;p55">
              <a:extLst>
                <a:ext uri="{FF2B5EF4-FFF2-40B4-BE49-F238E27FC236}">
                  <a16:creationId xmlns:a16="http://schemas.microsoft.com/office/drawing/2014/main" id="{40D5DF34-6ADE-4AD3-8814-5ACCBE27846D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Google Shape;9112;p55">
              <a:extLst>
                <a:ext uri="{FF2B5EF4-FFF2-40B4-BE49-F238E27FC236}">
                  <a16:creationId xmlns:a16="http://schemas.microsoft.com/office/drawing/2014/main" id="{55A571C3-B02B-48F3-8769-8BFDE4879A29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3" name="Google Shape;161;p29">
            <a:extLst>
              <a:ext uri="{FF2B5EF4-FFF2-40B4-BE49-F238E27FC236}">
                <a16:creationId xmlns:a16="http://schemas.microsoft.com/office/drawing/2014/main" id="{24777F20-5188-4CD2-B0B7-65A996482C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68361" y="1743900"/>
            <a:ext cx="1440985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-US"/>
              <a:t>Dataset contains 1,376 images consisting with and without mask.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4" name="Google Shape;162;p29">
            <a:extLst>
              <a:ext uri="{FF2B5EF4-FFF2-40B4-BE49-F238E27FC236}">
                <a16:creationId xmlns:a16="http://schemas.microsoft.com/office/drawing/2014/main" id="{700F2BFE-5A47-47E3-911B-A01BD9CA4F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5517263" y="1810346"/>
            <a:ext cx="1628018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">
                <a:solidFill>
                  <a:schemeClr val="lt2"/>
                </a:solidFill>
              </a:rPr>
              <a:t>Classifier produce</a:t>
            </a:r>
            <a:r>
              <a:rPr lang="en-US">
                <a:solidFill>
                  <a:schemeClr val="lt2"/>
                </a:solidFill>
              </a:rPr>
              <a:t>s</a:t>
            </a:r>
            <a:r>
              <a:rPr lang="en">
                <a:solidFill>
                  <a:schemeClr val="lt2"/>
                </a:solidFill>
              </a:rPr>
              <a:t> results as with or without mask. If user having mask, system will ask him </a:t>
            </a:r>
            <a:r>
              <a:rPr lang="en-US">
                <a:solidFill>
                  <a:schemeClr val="lt2"/>
                </a:solidFill>
              </a:rPr>
              <a:t>to </a:t>
            </a:r>
            <a:r>
              <a:rPr lang="en">
                <a:solidFill>
                  <a:schemeClr val="lt2"/>
                </a:solidFill>
              </a:rPr>
              <a:t>remove.</a:t>
            </a:r>
            <a:endParaRPr/>
          </a:p>
        </p:txBody>
      </p:sp>
      <p:sp>
        <p:nvSpPr>
          <p:cNvPr id="15" name="Google Shape;163;p29">
            <a:extLst>
              <a:ext uri="{FF2B5EF4-FFF2-40B4-BE49-F238E27FC236}">
                <a16:creationId xmlns:a16="http://schemas.microsoft.com/office/drawing/2014/main" id="{DBF224B5-9AC0-449C-AF97-D2DCF4ABE8D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87476" y="1743900"/>
            <a:ext cx="1484489" cy="9720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pPr marL="0" indent="0" algn="l">
              <a:spcAft>
                <a:spcPts val="1600"/>
              </a:spcAft>
            </a:pPr>
            <a:r>
              <a:rPr lang="en">
                <a:solidFill>
                  <a:srgbClr val="F3F3F3"/>
                </a:solidFill>
              </a:rPr>
              <a:t>Extracting frames from live video stream </a:t>
            </a:r>
            <a:r>
              <a:rPr lang="en-US">
                <a:solidFill>
                  <a:srgbClr val="F3F3F3"/>
                </a:solidFill>
              </a:rPr>
              <a:t>and applying face mask detector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6" name="Google Shape;164;p29">
            <a:extLst>
              <a:ext uri="{FF2B5EF4-FFF2-40B4-BE49-F238E27FC236}">
                <a16:creationId xmlns:a16="http://schemas.microsoft.com/office/drawing/2014/main" id="{AE164A06-1D75-481C-ADBB-746CE18EE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0046" y="3051123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Face 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ask Detector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Google Shape;165;p29">
            <a:extLst>
              <a:ext uri="{FF2B5EF4-FFF2-40B4-BE49-F238E27FC236}">
                <a16:creationId xmlns:a16="http://schemas.microsoft.com/office/drawing/2014/main" id="{FDE87610-5AC8-4F8C-9C1B-6AEF49AEDF2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5446873" y="2951361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Google Shape;166;p29">
            <a:extLst>
              <a:ext uri="{FF2B5EF4-FFF2-40B4-BE49-F238E27FC236}">
                <a16:creationId xmlns:a16="http://schemas.microsoft.com/office/drawing/2014/main" id="{FE0B4F68-896C-4B75-97A0-9A407DB102A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3374392" y="3062765"/>
            <a:ext cx="1539300" cy="6891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r>
              <a:rPr lang="en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Applying Face-ma</a:t>
            </a:r>
            <a:r>
              <a:rPr lang="en-US" err="1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sk</a:t>
            </a:r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 Detector</a:t>
            </a:r>
            <a:endParaRPr>
              <a:solidFill>
                <a:schemeClr val="accent3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19" name="Google Shape;160;p29">
            <a:extLst>
              <a:ext uri="{FF2B5EF4-FFF2-40B4-BE49-F238E27FC236}">
                <a16:creationId xmlns:a16="http://schemas.microsoft.com/office/drawing/2014/main" id="{921D8815-C7CB-44EB-8CF8-EE6C87801EF0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09825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-US">
                <a:latin typeface="Avenir Next LT Pro" panose="020B0504020202020204" pitchFamily="34" charset="0"/>
              </a:rPr>
              <a:t>FACE MASK DETECTION</a:t>
            </a:r>
            <a:endParaRPr>
              <a:latin typeface="Avenir Next LT Pro" panose="020B0504020202020204" pitchFamily="34" charset="0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8D67D8CF-587D-4C95-9FC1-FA5FEEC0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20" y="394273"/>
            <a:ext cx="655876" cy="952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58F4A5-1144-4639-BBB4-59A5012D01ED}"/>
              </a:ext>
            </a:extLst>
          </p:cNvPr>
          <p:cNvSpPr txBox="1"/>
          <p:nvPr/>
        </p:nvSpPr>
        <p:spPr>
          <a:xfrm>
            <a:off x="7564723" y="2482469"/>
            <a:ext cx="86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3">
                    <a:lumMod val="60000"/>
                    <a:lumOff val="40000"/>
                  </a:schemeClr>
                </a:solidFill>
              </a:rPr>
              <a:t>Next phase</a:t>
            </a:r>
          </a:p>
        </p:txBody>
      </p:sp>
      <p:sp>
        <p:nvSpPr>
          <p:cNvPr id="22" name="Google Shape;1720;p43">
            <a:extLst>
              <a:ext uri="{FF2B5EF4-FFF2-40B4-BE49-F238E27FC236}">
                <a16:creationId xmlns:a16="http://schemas.microsoft.com/office/drawing/2014/main" id="{1E64ADD2-5819-4A09-9B96-492F9368827A}"/>
              </a:ext>
            </a:extLst>
          </p:cNvPr>
          <p:cNvSpPr/>
          <p:nvPr/>
        </p:nvSpPr>
        <p:spPr>
          <a:xfrm>
            <a:off x="7589521" y="2314779"/>
            <a:ext cx="858600" cy="8586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476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8215E3-BCBD-47BB-9BE5-2AC578666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00" y="319262"/>
            <a:ext cx="4620923" cy="19200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C3B939-23A7-41DB-A29D-E6E45C938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00" y="2663190"/>
            <a:ext cx="4620923" cy="18173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160;p29">
            <a:extLst>
              <a:ext uri="{FF2B5EF4-FFF2-40B4-BE49-F238E27FC236}">
                <a16:creationId xmlns:a16="http://schemas.microsoft.com/office/drawing/2014/main" id="{F24FBCFF-7DB6-44CD-802C-B31AA2B5B217}"/>
              </a:ext>
            </a:extLst>
          </p:cNvPr>
          <p:cNvSpPr txBox="1">
            <a:spLocks/>
          </p:cNvSpPr>
          <p:nvPr/>
        </p:nvSpPr>
        <p:spPr>
          <a:xfrm>
            <a:off x="5702061" y="840190"/>
            <a:ext cx="3441940" cy="107721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tx2"/>
                </a:solidFill>
                <a:latin typeface="Avenir Next LT Pro"/>
              </a:rPr>
              <a:t>Defining the model using MobileNetV2 architecture and using new output layer. 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C24364-61BC-4B84-897E-16F4E9AC314C}"/>
              </a:ext>
            </a:extLst>
          </p:cNvPr>
          <p:cNvSpPr txBox="1"/>
          <p:nvPr/>
        </p:nvSpPr>
        <p:spPr>
          <a:xfrm>
            <a:off x="5702061" y="2955603"/>
            <a:ext cx="2784126" cy="10772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venir Next LT Pro"/>
              </a:rPr>
              <a:t>Training the model using the dataset of people of having mask  and not having mask.</a:t>
            </a:r>
          </a:p>
        </p:txBody>
      </p:sp>
    </p:spTree>
    <p:extLst>
      <p:ext uri="{BB962C8B-B14F-4D97-AF65-F5344CB8AC3E}">
        <p14:creationId xmlns:p14="http://schemas.microsoft.com/office/powerpoint/2010/main" val="729572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05FF72-DEB9-4374-B031-3E309A48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7" y="836165"/>
            <a:ext cx="5315382" cy="3471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E43B05-8EED-47A5-ABA8-992CED0721FA}"/>
              </a:ext>
            </a:extLst>
          </p:cNvPr>
          <p:cNvSpPr txBox="1"/>
          <p:nvPr/>
        </p:nvSpPr>
        <p:spPr>
          <a:xfrm>
            <a:off x="6084916" y="1910029"/>
            <a:ext cx="26268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tx2"/>
                </a:solidFill>
                <a:latin typeface="Avenir Next LT Pro" panose="020B0504020202020204" pitchFamily="34" charset="0"/>
              </a:rPr>
              <a:t>Extracting frames from the live video stream and classifying whether a person is wearing mask or not.</a:t>
            </a:r>
          </a:p>
        </p:txBody>
      </p:sp>
    </p:spTree>
    <p:extLst>
      <p:ext uri="{BB962C8B-B14F-4D97-AF65-F5344CB8AC3E}">
        <p14:creationId xmlns:p14="http://schemas.microsoft.com/office/powerpoint/2010/main" val="118390611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50E672365C9A459C141F0155B1A443" ma:contentTypeVersion="9" ma:contentTypeDescription="Create a new document." ma:contentTypeScope="" ma:versionID="fab2a281965cdc099c198077fe17a3c4">
  <xsd:schema xmlns:xsd="http://www.w3.org/2001/XMLSchema" xmlns:xs="http://www.w3.org/2001/XMLSchema" xmlns:p="http://schemas.microsoft.com/office/2006/metadata/properties" xmlns:ns2="f0b49c93-c3ca-43c3-8ccc-bc4d597ee27e" xmlns:ns3="d2ffea48-e2ec-40c4-8998-2c994d1e7da2" targetNamespace="http://schemas.microsoft.com/office/2006/metadata/properties" ma:root="true" ma:fieldsID="6d7ecd0d3b0b19ebfc3e2839679a74b9" ns2:_="" ns3:_="">
    <xsd:import namespace="f0b49c93-c3ca-43c3-8ccc-bc4d597ee27e"/>
    <xsd:import namespace="d2ffea48-e2ec-40c4-8998-2c994d1e7d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b49c93-c3ca-43c3-8ccc-bc4d597ee2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2ffea48-e2ec-40c4-8998-2c994d1e7da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3C0FF4-5DB4-46EC-9BF5-DA5E8464D38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0b49c93-c3ca-43c3-8ccc-bc4d597ee27e"/>
    <ds:schemaRef ds:uri="d2ffea48-e2ec-40c4-8998-2c994d1e7da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77C3B4-24AA-47FA-9D23-0D620DE696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FB1744-9326-47B9-AED5-08B095FEBDDC}">
  <ds:schemaRefs>
    <ds:schemaRef ds:uri="http://purl.org/dc/dcmitype/"/>
    <ds:schemaRef ds:uri="d2ffea48-e2ec-40c4-8998-2c994d1e7da2"/>
    <ds:schemaRef ds:uri="http://purl.org/dc/elements/1.1/"/>
    <ds:schemaRef ds:uri="http://purl.org/dc/terms/"/>
    <ds:schemaRef ds:uri="f0b49c93-c3ca-43c3-8ccc-bc4d597ee27e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538</Words>
  <Application>Microsoft Office PowerPoint</Application>
  <PresentationFormat>On-screen Show (16:9)</PresentationFormat>
  <Paragraphs>109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Advent Pro Light</vt:lpstr>
      <vt:lpstr>Anton</vt:lpstr>
      <vt:lpstr>Arial</vt:lpstr>
      <vt:lpstr>Avenir Next LT Pro</vt:lpstr>
      <vt:lpstr>Calibri</vt:lpstr>
      <vt:lpstr>Fira Sans Condensed</vt:lpstr>
      <vt:lpstr>Fira Sans Condensed Light</vt:lpstr>
      <vt:lpstr>Rajdhani</vt:lpstr>
      <vt:lpstr>Wingdings</vt:lpstr>
      <vt:lpstr>Ai Tech Agency by Slidesgo</vt:lpstr>
      <vt:lpstr>Manual Process</vt:lpstr>
      <vt:lpstr>AI-EVM</vt:lpstr>
      <vt:lpstr>PROBLEM STATEMENT</vt:lpstr>
      <vt:lpstr>HOW’RE WE DOING ?</vt:lpstr>
      <vt:lpstr>DIFFERENT MODELS USED</vt:lpstr>
      <vt:lpstr>PowerPoint Presentation</vt:lpstr>
      <vt:lpstr>Training Face Mask Detector</vt:lpstr>
      <vt:lpstr>PowerPoint Presentation</vt:lpstr>
      <vt:lpstr>PowerPoint Presentation</vt:lpstr>
      <vt:lpstr>PowerPoint Presentation</vt:lpstr>
      <vt:lpstr>PowerPoint Presentation</vt:lpstr>
      <vt:lpstr>ARCHITECTURE</vt:lpstr>
      <vt:lpstr>FRONTEND</vt:lpstr>
      <vt:lpstr>PowerPoint Presentation</vt:lpstr>
      <vt:lpstr>Flask vs Django</vt:lpstr>
      <vt:lpstr>BACKEND</vt:lpstr>
      <vt:lpstr>WHY DJANGO ?</vt:lpstr>
      <vt:lpstr>FUTURE SCOPE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AI-EVM</dc:title>
  <dc:creator>Yadav, Satyendra</dc:creator>
  <cp:lastModifiedBy>Ahmed Raza</cp:lastModifiedBy>
  <cp:revision>2</cp:revision>
  <dcterms:modified xsi:type="dcterms:W3CDTF">2025-09-14T16:28:32Z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0x010100F850E672365C9A459C141F0155B1A443</vt:lpwstr>
  </property>
</Properties>
</file>